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"/>
  </p:notesMasterIdLst>
  <p:handoutMasterIdLst>
    <p:handoutMasterId r:id="rId6"/>
  </p:handoutMasterIdLst>
  <p:sldIdLst>
    <p:sldId id="576" r:id="rId2"/>
    <p:sldId id="574" r:id="rId3"/>
    <p:sldId id="575" r:id="rId4"/>
  </p:sldIdLst>
  <p:sldSz cx="12188825" cy="6858000"/>
  <p:notesSz cx="7010400" cy="9296400"/>
  <p:custDataLst>
    <p:tags r:id="rId8"/>
  </p:custDataLst>
  <p:defaultTextStyle>
    <a:defPPr>
      <a:defRPr lang="en-US"/>
    </a:defPPr>
    <a:lvl1pPr marL="0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2" pos="7677">
          <p15:clr>
            <a:srgbClr val="A4A3A4"/>
          </p15:clr>
        </p15:guide>
        <p15:guide id="3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irie Morgan" initials="VM" lastIdx="1" clrIdx="0">
    <p:extLst/>
  </p:cmAuthor>
  <p:cmAuthor id="2" name="Valirie Morgan" initials="VM [2]" lastIdx="1" clrIdx="1">
    <p:extLst/>
  </p:cmAuthor>
  <p:cmAuthor id="3" name="Valirie Morgan" initials="VM [3]" lastIdx="1" clrIdx="2">
    <p:extLst/>
  </p:cmAuthor>
  <p:cmAuthor id="4" name="Valirie Morgan" initials="VM [4]" lastIdx="1" clrIdx="3">
    <p:extLst/>
  </p:cmAuthor>
  <p:cmAuthor id="5" name="Valirie Morgan" initials="VM [5]" lastIdx="1" clrIdx="4">
    <p:extLst/>
  </p:cmAuthor>
  <p:cmAuthor id="6" name="Valirie Morgan" initials="VM [6]" lastIdx="1" clrIdx="5">
    <p:extLst/>
  </p:cmAuthor>
  <p:cmAuthor id="7" name="Valirie Morgan" initials="VM [7]" lastIdx="1" clrIdx="6">
    <p:extLst/>
  </p:cmAuthor>
  <p:cmAuthor id="8" name="Valirie Morgan" initials="VM [8]" lastIdx="1" clrIdx="7">
    <p:extLst/>
  </p:cmAuthor>
  <p:cmAuthor id="9" name="Valirie Morgan" initials="VM [9]" lastIdx="1" clrIdx="8">
    <p:extLst/>
  </p:cmAuthor>
  <p:cmAuthor id="10" name="Valirie Morgan" initials="VM [10]" lastIdx="1" clrIdx="9">
    <p:extLst/>
  </p:cmAuthor>
  <p:cmAuthor id="11" name="Valirie Morgan" initials="VM [11]" lastIdx="1" clrIdx="10">
    <p:extLst/>
  </p:cmAuthor>
  <p:cmAuthor id="12" name="Valirie Morgan" initials="VM [12]" lastIdx="1" clrIdx="11">
    <p:extLst/>
  </p:cmAuthor>
  <p:cmAuthor id="13" name="Valirie Morgan" initials="VM [13]" lastIdx="1" clrIdx="12">
    <p:extLst/>
  </p:cmAuthor>
  <p:cmAuthor id="14" name="Valirie Morgan" initials="VM [14]" lastIdx="1" clrIdx="13">
    <p:extLst/>
  </p:cmAuthor>
  <p:cmAuthor id="15" name="Valirie Morgan" initials="VM [15]" lastIdx="1" clrIdx="14">
    <p:extLst/>
  </p:cmAuthor>
  <p:cmAuthor id="16" name="Valirie Morgan" initials="VM [16]" lastIdx="1" clrIdx="15">
    <p:extLst/>
  </p:cmAuthor>
  <p:cmAuthor id="17" name="Valirie Morgan" initials="VM [17]" lastIdx="1" clrIdx="16">
    <p:extLst/>
  </p:cmAuthor>
  <p:cmAuthor id="18" name="Valirie Morgan" initials="VM [18]" lastIdx="1" clrIdx="17">
    <p:extLst/>
  </p:cmAuthor>
  <p:cmAuthor id="19" name="Valirie Morgan" initials="VM [19]" lastIdx="1" clrIdx="18">
    <p:extLst/>
  </p:cmAuthor>
  <p:cmAuthor id="20" name="Valirie Morgan" initials="VM [20]" lastIdx="1" clrIdx="19">
    <p:extLst/>
  </p:cmAuthor>
  <p:cmAuthor id="21" name="Valirie Morgan" initials="VM [21]" lastIdx="1" clrIdx="20">
    <p:extLst/>
  </p:cmAuthor>
  <p:cmAuthor id="22" name="Valirie Morgan" initials="VM [22]" lastIdx="1" clrIdx="21">
    <p:extLst/>
  </p:cmAuthor>
  <p:cmAuthor id="23" name="Valirie Morgan" initials="VM [23]" lastIdx="1" clrIdx="22">
    <p:extLst/>
  </p:cmAuthor>
  <p:cmAuthor id="24" name="Valirie Morgan" initials="VM [24]" lastIdx="1" clrIdx="23">
    <p:extLst/>
  </p:cmAuthor>
  <p:cmAuthor id="25" name="Catherine Adcock" initials="" lastIdx="0" clrIdx="2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92C"/>
    <a:srgbClr val="FDFAF3"/>
    <a:srgbClr val="F6B332"/>
    <a:srgbClr val="25414C"/>
    <a:srgbClr val="B8B5B0"/>
    <a:srgbClr val="56AEA5"/>
    <a:srgbClr val="EE2F25"/>
    <a:srgbClr val="F0DA39"/>
    <a:srgbClr val="FFFF66"/>
    <a:srgbClr val="E8A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7" autoAdjust="0"/>
    <p:restoredTop sz="86063" autoAdjust="0"/>
  </p:normalViewPr>
  <p:slideViewPr>
    <p:cSldViewPr snapToGrid="0">
      <p:cViewPr>
        <p:scale>
          <a:sx n="185" d="100"/>
          <a:sy n="185" d="100"/>
        </p:scale>
        <p:origin x="784" y="-72"/>
      </p:cViewPr>
      <p:guideLst>
        <p:guide orient="horz" pos="2160"/>
        <p:guide pos="767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>
        <p:scale>
          <a:sx n="120" d="100"/>
          <a:sy n="120" d="100"/>
        </p:scale>
        <p:origin x="-2070" y="1806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tags" Target="tags/tag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5013F6-F495-4C4C-84D6-3BD8A1E99B37}" type="doc">
      <dgm:prSet loTypeId="urn:microsoft.com/office/officeart/2005/8/layout/b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4496AC-6A8D-B94A-8ACB-EB362A8A05FC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ASSIGNMENT</a:t>
          </a:r>
        </a:p>
      </dgm:t>
    </dgm:pt>
    <dgm:pt modelId="{4AABD975-50D3-864D-B64E-F953F82CCB95}" type="parTrans" cxnId="{B6E16B96-5DCD-2847-9947-08541807A800}">
      <dgm:prSet/>
      <dgm:spPr/>
      <dgm:t>
        <a:bodyPr/>
        <a:lstStyle/>
        <a:p>
          <a:endParaRPr lang="en-US"/>
        </a:p>
      </dgm:t>
    </dgm:pt>
    <dgm:pt modelId="{ADF67F75-73CF-DE4C-AFBE-22C9FD6D5A79}" type="sibTrans" cxnId="{B6E16B96-5DCD-2847-9947-08541807A800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ABB32AF3-47B3-8344-A2B3-106DD2AED630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CONTENT CREATED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51BAE6AE-A71F-004F-9B56-713FE2BE20FC}" type="parTrans" cxnId="{21FA612D-E61B-994F-9F11-62E9DC48D2EC}">
      <dgm:prSet/>
      <dgm:spPr/>
      <dgm:t>
        <a:bodyPr/>
        <a:lstStyle/>
        <a:p>
          <a:endParaRPr lang="en-US"/>
        </a:p>
      </dgm:t>
    </dgm:pt>
    <dgm:pt modelId="{C479E91F-371F-F34C-A4F9-57827FD5926D}" type="sibTrans" cxnId="{21FA612D-E61B-994F-9F11-62E9DC48D2EC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FC3E00EF-23C0-7A42-BA07-2E0C34B0C07A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CONTENT MANAGER REVIEW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DE4A2395-CC50-C340-A59A-5DDC763C6082}" type="parTrans" cxnId="{B40E0689-8008-EE4B-93BD-80DD1AE4E87A}">
      <dgm:prSet/>
      <dgm:spPr/>
      <dgm:t>
        <a:bodyPr/>
        <a:lstStyle/>
        <a:p>
          <a:endParaRPr lang="en-US"/>
        </a:p>
      </dgm:t>
    </dgm:pt>
    <dgm:pt modelId="{68132A24-15EE-D440-B4A3-1854B55488B6}" type="sibTrans" cxnId="{B40E0689-8008-EE4B-93BD-80DD1AE4E87A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C872968F-3910-6948-AA27-1D90FF31ACB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FACT CHECK OR REVIEWER</a:t>
          </a:r>
        </a:p>
        <a:p>
          <a:endParaRPr lang="en-US" sz="1000" spc="1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en-US" sz="1000" b="1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1</a:t>
          </a:r>
          <a:endParaRPr lang="en-US" sz="1000" b="1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gm:t>
    </dgm:pt>
    <dgm:pt modelId="{CA9D04B5-B48B-DA4A-BD5B-CDA787263EB6}" type="parTrans" cxnId="{82B66A1D-A7B5-5C48-80BB-01B37E3F0BC2}">
      <dgm:prSet/>
      <dgm:spPr/>
      <dgm:t>
        <a:bodyPr/>
        <a:lstStyle/>
        <a:p>
          <a:endParaRPr lang="en-US"/>
        </a:p>
      </dgm:t>
    </dgm:pt>
    <dgm:pt modelId="{C44CAFAE-449B-054D-B31A-BB4BC0D22FDD}" type="sibTrans" cxnId="{82B66A1D-A7B5-5C48-80BB-01B37E3F0BC2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BF0FF202-6651-4A42-97B8-B44072EBD84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ART REVIEW OR REVIEWER</a:t>
          </a:r>
        </a:p>
        <a:p>
          <a:endParaRPr lang="en-US" sz="1000" spc="1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en-US" sz="1000" b="1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2</a:t>
          </a:r>
          <a:endParaRPr lang="en-US" sz="1000" b="1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gm:t>
    </dgm:pt>
    <dgm:pt modelId="{046E2328-C096-9F4B-B705-1DD7ACD9AC06}" type="parTrans" cxnId="{231BD0B5-602E-C546-83BC-92415F01152E}">
      <dgm:prSet/>
      <dgm:spPr/>
      <dgm:t>
        <a:bodyPr/>
        <a:lstStyle/>
        <a:p>
          <a:endParaRPr lang="en-US"/>
        </a:p>
      </dgm:t>
    </dgm:pt>
    <dgm:pt modelId="{83826DDA-3635-3B42-BB92-F0DB717CCE37}" type="sibTrans" cxnId="{231BD0B5-602E-C546-83BC-92415F01152E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BBE11877-2E6C-0540-9C95-E6F470C8215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REVIEWER</a:t>
          </a:r>
        </a:p>
        <a:p>
          <a:endParaRPr lang="en-US" sz="1000" spc="1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en-US" sz="1000" b="1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3</a:t>
          </a:r>
          <a:endParaRPr lang="en-US" sz="1000" b="1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gm:t>
    </dgm:pt>
    <dgm:pt modelId="{56B5346C-3E78-1F49-8A79-D4E48D90F52B}" type="parTrans" cxnId="{4263BA9E-A599-FF43-9444-84A0D3F0C77E}">
      <dgm:prSet/>
      <dgm:spPr/>
      <dgm:t>
        <a:bodyPr/>
        <a:lstStyle/>
        <a:p>
          <a:endParaRPr lang="en-US"/>
        </a:p>
      </dgm:t>
    </dgm:pt>
    <dgm:pt modelId="{5E47D624-457C-AC45-BB77-6E387D0776A9}" type="sibTrans" cxnId="{4263BA9E-A599-FF43-9444-84A0D3F0C77E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90584C68-7887-3C42-8933-DB2CA807AB13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REVIEWER</a:t>
          </a:r>
        </a:p>
        <a:p>
          <a:endParaRPr lang="en-US" sz="1000" spc="100" baseline="0" dirty="0" smtClean="0">
            <a:latin typeface="Arial" charset="0"/>
            <a:ea typeface="Arial" charset="0"/>
            <a:cs typeface="Arial" charset="0"/>
          </a:endParaRPr>
        </a:p>
        <a:p>
          <a:r>
            <a:rPr lang="en-US" sz="1000" b="1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4</a:t>
          </a:r>
          <a:endParaRPr lang="en-US" sz="1000" b="1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gm:t>
    </dgm:pt>
    <dgm:pt modelId="{CFFDC6EC-5ECC-7443-A124-591D6FDDD440}" type="parTrans" cxnId="{94CD1483-9457-0640-BE24-0CBAE0988F3A}">
      <dgm:prSet/>
      <dgm:spPr/>
      <dgm:t>
        <a:bodyPr/>
        <a:lstStyle/>
        <a:p>
          <a:endParaRPr lang="en-US"/>
        </a:p>
      </dgm:t>
    </dgm:pt>
    <dgm:pt modelId="{9581C7B1-6619-6A4D-8F06-64AC598D999D}" type="sibTrans" cxnId="{94CD1483-9457-0640-BE24-0CBAE0988F3A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DBD0510C-F71A-FB41-B712-995CB3ECB9F3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CONTENT MANAGER REVIEW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DC3D1D07-B824-C34E-ABAE-CB603A8D6C5F}" type="parTrans" cxnId="{D0BA6512-0C5C-A740-8C9D-E2F7B23BB221}">
      <dgm:prSet/>
      <dgm:spPr/>
      <dgm:t>
        <a:bodyPr/>
        <a:lstStyle/>
        <a:p>
          <a:endParaRPr lang="en-US"/>
        </a:p>
      </dgm:t>
    </dgm:pt>
    <dgm:pt modelId="{5ADD1F98-9157-BB48-A33F-90AE22C4BDC2}" type="sibTrans" cxnId="{D0BA6512-0C5C-A740-8C9D-E2F7B23BB221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2D147BEC-3E6E-BB40-908D-C8275780F26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FINAL REVIEW / QC / PROOFREADING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991B7314-7E09-AE4F-8A81-7541BB9CBBE9}" type="parTrans" cxnId="{D0B41D40-3409-1342-8F51-6AA633325E3B}">
      <dgm:prSet/>
      <dgm:spPr/>
      <dgm:t>
        <a:bodyPr/>
        <a:lstStyle/>
        <a:p>
          <a:endParaRPr lang="en-US"/>
        </a:p>
      </dgm:t>
    </dgm:pt>
    <dgm:pt modelId="{DBBAABDB-6F66-3A4A-B962-CD7AAC9B7EF2}" type="sibTrans" cxnId="{D0B41D40-3409-1342-8F51-6AA633325E3B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AABC7C1B-29A8-4C4F-AD50-53A9710EF20A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PUBLISH / SCHEDULE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90CD104A-EF43-A846-9CC9-14068FDEDECD}" type="parTrans" cxnId="{4FB34DD4-084B-D743-94A7-F724BD5EF79B}">
      <dgm:prSet/>
      <dgm:spPr/>
      <dgm:t>
        <a:bodyPr/>
        <a:lstStyle/>
        <a:p>
          <a:endParaRPr lang="en-US"/>
        </a:p>
      </dgm:t>
    </dgm:pt>
    <dgm:pt modelId="{9B8899CA-0C34-5146-8F58-D98878259FE6}" type="sibTrans" cxnId="{4FB34DD4-084B-D743-94A7-F724BD5EF79B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140EB193-8B48-3741-B1D5-58A38EC276D7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000" b="0" spc="100" baseline="0" dirty="0" smtClean="0">
              <a:latin typeface="Arial" charset="0"/>
              <a:ea typeface="Arial" charset="0"/>
              <a:cs typeface="Arial" charset="0"/>
            </a:rPr>
            <a:t>PROMOTION 1</a:t>
          </a:r>
          <a:endParaRPr lang="en-US" sz="1000" b="0" spc="100" baseline="0" dirty="0">
            <a:latin typeface="Arial" charset="0"/>
            <a:ea typeface="Arial" charset="0"/>
            <a:cs typeface="Arial" charset="0"/>
          </a:endParaRPr>
        </a:p>
      </dgm:t>
    </dgm:pt>
    <dgm:pt modelId="{765163C9-16F2-B542-BD88-FFA2870F7B23}" type="parTrans" cxnId="{E9F85217-E56B-C341-8E64-E3576F389D2C}">
      <dgm:prSet/>
      <dgm:spPr/>
      <dgm:t>
        <a:bodyPr/>
        <a:lstStyle/>
        <a:p>
          <a:endParaRPr lang="en-US"/>
        </a:p>
      </dgm:t>
    </dgm:pt>
    <dgm:pt modelId="{15340177-9227-2341-B5F2-6943049CA2B9}" type="sibTrans" cxnId="{E9F85217-E56B-C341-8E64-E3576F389D2C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ED8A5B3B-1D99-D644-AFDA-A03DBEC9E3D3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1000" b="0" spc="100" baseline="0" dirty="0" smtClean="0">
              <a:latin typeface="Arial" charset="0"/>
              <a:ea typeface="Arial" charset="0"/>
              <a:cs typeface="Arial" charset="0"/>
            </a:rPr>
            <a:t>PROMOTION 2</a:t>
          </a:r>
          <a:endParaRPr lang="en-US" sz="1000" b="0" spc="100" baseline="0" dirty="0">
            <a:latin typeface="Arial" charset="0"/>
            <a:ea typeface="Arial" charset="0"/>
            <a:cs typeface="Arial" charset="0"/>
          </a:endParaRPr>
        </a:p>
      </dgm:t>
    </dgm:pt>
    <dgm:pt modelId="{6D809589-F266-0748-8D91-FF4A02EBF45E}" type="parTrans" cxnId="{7AF39764-674F-6D4C-BB87-2CCBAB5139D7}">
      <dgm:prSet/>
      <dgm:spPr/>
      <dgm:t>
        <a:bodyPr/>
        <a:lstStyle/>
        <a:p>
          <a:endParaRPr lang="en-US"/>
        </a:p>
      </dgm:t>
    </dgm:pt>
    <dgm:pt modelId="{A6DD79C7-8A1B-5748-B4B3-D3C60926258A}" type="sibTrans" cxnId="{7AF39764-674F-6D4C-BB87-2CCBAB5139D7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703E5ED2-A8BB-264F-BE5F-3F7D33E44E0F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MEASUREMENT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6FC27113-9D04-694E-BCBC-A36F3E9862A8}" type="parTrans" cxnId="{4E2B2784-6E6B-4546-B0A3-BA11172C1C52}">
      <dgm:prSet/>
      <dgm:spPr/>
      <dgm:t>
        <a:bodyPr/>
        <a:lstStyle/>
        <a:p>
          <a:endParaRPr lang="en-US"/>
        </a:p>
      </dgm:t>
    </dgm:pt>
    <dgm:pt modelId="{BBE5BDE6-252F-7C47-B616-45EBCF3B9C51}" type="sibTrans" cxnId="{4E2B2784-6E6B-4546-B0A3-BA11172C1C52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E41305CA-127D-AA40-9B56-5070D3393DF8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OPTIMIZATION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847302CB-3034-494C-BF79-4EF3E9FF063A}" type="parTrans" cxnId="{FC2F9A8C-D69C-AC4B-B4F7-ACE0AB668B8E}">
      <dgm:prSet/>
      <dgm:spPr/>
      <dgm:t>
        <a:bodyPr/>
        <a:lstStyle/>
        <a:p>
          <a:endParaRPr lang="en-US"/>
        </a:p>
      </dgm:t>
    </dgm:pt>
    <dgm:pt modelId="{C22BC3FB-CD1D-2E4C-ACC1-79A1CB71FB65}" type="sibTrans" cxnId="{FC2F9A8C-D69C-AC4B-B4F7-ACE0AB668B8E}">
      <dgm:prSet/>
      <dgm:spPr/>
      <dgm:t>
        <a:bodyPr/>
        <a:lstStyle/>
        <a:p>
          <a:endParaRPr lang="en-US"/>
        </a:p>
      </dgm:t>
    </dgm:pt>
    <dgm:pt modelId="{4B88D8A4-C06A-DC49-AFC5-198009CE9D36}">
      <dgm:prSet custT="1"/>
      <dgm:spPr>
        <a:solidFill>
          <a:schemeClr val="bg2"/>
        </a:solidFill>
      </dgm:spPr>
      <dgm:t>
        <a:bodyPr/>
        <a:lstStyle/>
        <a:p>
          <a:r>
            <a:rPr lang="en-US" sz="1000" spc="100" baseline="0" dirty="0" smtClean="0">
              <a:latin typeface="Arial" charset="0"/>
              <a:ea typeface="Arial" charset="0"/>
              <a:cs typeface="Arial" charset="0"/>
            </a:rPr>
            <a:t>RESEARCH / PLANNING</a:t>
          </a:r>
          <a:endParaRPr lang="en-US" sz="1000" spc="100" baseline="0" dirty="0">
            <a:latin typeface="Arial" charset="0"/>
            <a:ea typeface="Arial" charset="0"/>
            <a:cs typeface="Arial" charset="0"/>
          </a:endParaRPr>
        </a:p>
      </dgm:t>
    </dgm:pt>
    <dgm:pt modelId="{A63441E2-CD56-5C4E-BE72-FA15288735D4}" type="parTrans" cxnId="{D7E2212A-DBE7-894E-9469-8CC7828D432E}">
      <dgm:prSet/>
      <dgm:spPr/>
      <dgm:t>
        <a:bodyPr/>
        <a:lstStyle/>
        <a:p>
          <a:endParaRPr lang="en-US"/>
        </a:p>
      </dgm:t>
    </dgm:pt>
    <dgm:pt modelId="{C64DC5FE-6201-7748-9AC1-98827F22A406}" type="sibTrans" cxnId="{D7E2212A-DBE7-894E-9469-8CC7828D432E}">
      <dgm:prSet/>
      <dgm:spPr>
        <a:ln w="19050">
          <a:solidFill>
            <a:schemeClr val="bg2"/>
          </a:solidFill>
        </a:ln>
      </dgm:spPr>
      <dgm:t>
        <a:bodyPr/>
        <a:lstStyle/>
        <a:p>
          <a:endParaRPr lang="en-US"/>
        </a:p>
      </dgm:t>
    </dgm:pt>
    <dgm:pt modelId="{9886F13A-BD2B-1640-9FEB-1A442A7BC5DD}" type="pres">
      <dgm:prSet presAssocID="{2A5013F6-F495-4C4C-84D6-3BD8A1E99B3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6DE5CF-A14A-B944-A993-24832F8C810A}" type="pres">
      <dgm:prSet presAssocID="{4B88D8A4-C06A-DC49-AFC5-198009CE9D36}" presName="node" presStyleLbl="node1" presStyleIdx="0" presStyleCnt="15" custLinFactNeighborY="-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4E1AB-F1CD-7846-80C3-7F9A62CFA687}" type="pres">
      <dgm:prSet presAssocID="{C64DC5FE-6201-7748-9AC1-98827F22A406}" presName="sibTrans" presStyleLbl="sibTrans1D1" presStyleIdx="0" presStyleCnt="14"/>
      <dgm:spPr/>
      <dgm:t>
        <a:bodyPr/>
        <a:lstStyle/>
        <a:p>
          <a:endParaRPr lang="en-US"/>
        </a:p>
      </dgm:t>
    </dgm:pt>
    <dgm:pt modelId="{6E452A6B-EE3C-F043-810B-EBC263510E79}" type="pres">
      <dgm:prSet presAssocID="{C64DC5FE-6201-7748-9AC1-98827F22A406}" presName="connectorText" presStyleLbl="sibTrans1D1" presStyleIdx="0" presStyleCnt="14"/>
      <dgm:spPr/>
      <dgm:t>
        <a:bodyPr/>
        <a:lstStyle/>
        <a:p>
          <a:endParaRPr lang="en-US"/>
        </a:p>
      </dgm:t>
    </dgm:pt>
    <dgm:pt modelId="{8DCCA2DA-8D90-E94E-9E5F-DEB73F39A785}" type="pres">
      <dgm:prSet presAssocID="{A74496AC-6A8D-B94A-8ACB-EB362A8A05FC}" presName="node" presStyleLbl="node1" presStyleIdx="1" presStyleCnt="15" custLinFactNeighborY="-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10053-5CE4-A948-BE6C-E415916CB00C}" type="pres">
      <dgm:prSet presAssocID="{ADF67F75-73CF-DE4C-AFBE-22C9FD6D5A79}" presName="sibTrans" presStyleLbl="sibTrans1D1" presStyleIdx="1" presStyleCnt="14"/>
      <dgm:spPr/>
      <dgm:t>
        <a:bodyPr/>
        <a:lstStyle/>
        <a:p>
          <a:endParaRPr lang="en-US"/>
        </a:p>
      </dgm:t>
    </dgm:pt>
    <dgm:pt modelId="{A7EE3F5F-7E60-C048-BC3C-5C11ADDC34E1}" type="pres">
      <dgm:prSet presAssocID="{ADF67F75-73CF-DE4C-AFBE-22C9FD6D5A79}" presName="connectorText" presStyleLbl="sibTrans1D1" presStyleIdx="1" presStyleCnt="14"/>
      <dgm:spPr/>
      <dgm:t>
        <a:bodyPr/>
        <a:lstStyle/>
        <a:p>
          <a:endParaRPr lang="en-US"/>
        </a:p>
      </dgm:t>
    </dgm:pt>
    <dgm:pt modelId="{18ABD2D3-9671-994C-8CBA-B9A0B3AC488B}" type="pres">
      <dgm:prSet presAssocID="{ABB32AF3-47B3-8344-A2B3-106DD2AED630}" presName="node" presStyleLbl="node1" presStyleIdx="2" presStyleCnt="15" custLinFactNeighborY="-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16727-E414-1146-849A-F6ADAB59121A}" type="pres">
      <dgm:prSet presAssocID="{C479E91F-371F-F34C-A4F9-57827FD5926D}" presName="sibTrans" presStyleLbl="sibTrans1D1" presStyleIdx="2" presStyleCnt="14"/>
      <dgm:spPr/>
      <dgm:t>
        <a:bodyPr/>
        <a:lstStyle/>
        <a:p>
          <a:endParaRPr lang="en-US"/>
        </a:p>
      </dgm:t>
    </dgm:pt>
    <dgm:pt modelId="{F2BD8266-024C-0440-8BED-E1B844DE97F6}" type="pres">
      <dgm:prSet presAssocID="{C479E91F-371F-F34C-A4F9-57827FD5926D}" presName="connectorText" presStyleLbl="sibTrans1D1" presStyleIdx="2" presStyleCnt="14"/>
      <dgm:spPr/>
      <dgm:t>
        <a:bodyPr/>
        <a:lstStyle/>
        <a:p>
          <a:endParaRPr lang="en-US"/>
        </a:p>
      </dgm:t>
    </dgm:pt>
    <dgm:pt modelId="{DD379624-C23A-1941-B69A-C4FEF11C9FC4}" type="pres">
      <dgm:prSet presAssocID="{FC3E00EF-23C0-7A42-BA07-2E0C34B0C07A}" presName="node" presStyleLbl="node1" presStyleIdx="3" presStyleCnt="15" custLinFactNeighborY="-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7A15E-0F8B-634F-8AC4-BA9182113C56}" type="pres">
      <dgm:prSet presAssocID="{68132A24-15EE-D440-B4A3-1854B55488B6}" presName="sibTrans" presStyleLbl="sibTrans1D1" presStyleIdx="3" presStyleCnt="14"/>
      <dgm:spPr/>
      <dgm:t>
        <a:bodyPr/>
        <a:lstStyle/>
        <a:p>
          <a:endParaRPr lang="en-US"/>
        </a:p>
      </dgm:t>
    </dgm:pt>
    <dgm:pt modelId="{1E798FBB-281B-0E4E-BB41-6E4AACEBE89F}" type="pres">
      <dgm:prSet presAssocID="{68132A24-15EE-D440-B4A3-1854B55488B6}" presName="connectorText" presStyleLbl="sibTrans1D1" presStyleIdx="3" presStyleCnt="14"/>
      <dgm:spPr/>
      <dgm:t>
        <a:bodyPr/>
        <a:lstStyle/>
        <a:p>
          <a:endParaRPr lang="en-US"/>
        </a:p>
      </dgm:t>
    </dgm:pt>
    <dgm:pt modelId="{AB416999-1063-8B46-A431-3C615074E1C0}" type="pres">
      <dgm:prSet presAssocID="{C872968F-3910-6948-AA27-1D90FF31ACB5}" presName="node" presStyleLbl="node1" presStyleIdx="4" presStyleCnt="15" custLinFactNeighborX="-3549" custLinFactNeighborY="-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414E2-A274-204A-9AB5-05D62586905A}" type="pres">
      <dgm:prSet presAssocID="{C44CAFAE-449B-054D-B31A-BB4BC0D22FDD}" presName="sibTrans" presStyleLbl="sibTrans1D1" presStyleIdx="4" presStyleCnt="14"/>
      <dgm:spPr/>
      <dgm:t>
        <a:bodyPr/>
        <a:lstStyle/>
        <a:p>
          <a:endParaRPr lang="en-US"/>
        </a:p>
      </dgm:t>
    </dgm:pt>
    <dgm:pt modelId="{34FB869B-F858-DC4F-93E7-2B17EE914306}" type="pres">
      <dgm:prSet presAssocID="{C44CAFAE-449B-054D-B31A-BB4BC0D22FDD}" presName="connectorText" presStyleLbl="sibTrans1D1" presStyleIdx="4" presStyleCnt="14"/>
      <dgm:spPr/>
      <dgm:t>
        <a:bodyPr/>
        <a:lstStyle/>
        <a:p>
          <a:endParaRPr lang="en-US"/>
        </a:p>
      </dgm:t>
    </dgm:pt>
    <dgm:pt modelId="{5E72FB90-D5D1-A249-9B33-8739BFDE3DDB}" type="pres">
      <dgm:prSet presAssocID="{BF0FF202-6651-4A42-97B8-B44072EBD847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13D11-E9A6-5A4F-A879-335125EF5FA6}" type="pres">
      <dgm:prSet presAssocID="{83826DDA-3635-3B42-BB92-F0DB717CCE37}" presName="sibTrans" presStyleLbl="sibTrans1D1" presStyleIdx="5" presStyleCnt="14"/>
      <dgm:spPr/>
      <dgm:t>
        <a:bodyPr/>
        <a:lstStyle/>
        <a:p>
          <a:endParaRPr lang="en-US"/>
        </a:p>
      </dgm:t>
    </dgm:pt>
    <dgm:pt modelId="{69424EB2-6531-B54C-A6AF-36DA083CBBC7}" type="pres">
      <dgm:prSet presAssocID="{83826DDA-3635-3B42-BB92-F0DB717CCE37}" presName="connectorText" presStyleLbl="sibTrans1D1" presStyleIdx="5" presStyleCnt="14"/>
      <dgm:spPr/>
      <dgm:t>
        <a:bodyPr/>
        <a:lstStyle/>
        <a:p>
          <a:endParaRPr lang="en-US"/>
        </a:p>
      </dgm:t>
    </dgm:pt>
    <dgm:pt modelId="{C0B55F42-E986-4541-B396-F93C81E22126}" type="pres">
      <dgm:prSet presAssocID="{BBE11877-2E6C-0540-9C95-E6F470C82150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BEA171-CEBA-444E-BBA3-51C49B93E53D}" type="pres">
      <dgm:prSet presAssocID="{5E47D624-457C-AC45-BB77-6E387D0776A9}" presName="sibTrans" presStyleLbl="sibTrans1D1" presStyleIdx="6" presStyleCnt="14"/>
      <dgm:spPr/>
      <dgm:t>
        <a:bodyPr/>
        <a:lstStyle/>
        <a:p>
          <a:endParaRPr lang="en-US"/>
        </a:p>
      </dgm:t>
    </dgm:pt>
    <dgm:pt modelId="{39A0D4B5-E170-704C-978A-3B66ACE6B56D}" type="pres">
      <dgm:prSet presAssocID="{5E47D624-457C-AC45-BB77-6E387D0776A9}" presName="connectorText" presStyleLbl="sibTrans1D1" presStyleIdx="6" presStyleCnt="14"/>
      <dgm:spPr/>
      <dgm:t>
        <a:bodyPr/>
        <a:lstStyle/>
        <a:p>
          <a:endParaRPr lang="en-US"/>
        </a:p>
      </dgm:t>
    </dgm:pt>
    <dgm:pt modelId="{58EE1EFA-30A3-0B4B-96DA-B4FB5A628540}" type="pres">
      <dgm:prSet presAssocID="{90584C68-7887-3C42-8933-DB2CA807AB13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6782F-171A-C349-A4DF-4F6F69E862E1}" type="pres">
      <dgm:prSet presAssocID="{9581C7B1-6619-6A4D-8F06-64AC598D999D}" presName="sibTrans" presStyleLbl="sibTrans1D1" presStyleIdx="7" presStyleCnt="14"/>
      <dgm:spPr/>
      <dgm:t>
        <a:bodyPr/>
        <a:lstStyle/>
        <a:p>
          <a:endParaRPr lang="en-US"/>
        </a:p>
      </dgm:t>
    </dgm:pt>
    <dgm:pt modelId="{5B11A58E-B708-B444-92A2-005205AD2EBD}" type="pres">
      <dgm:prSet presAssocID="{9581C7B1-6619-6A4D-8F06-64AC598D999D}" presName="connectorText" presStyleLbl="sibTrans1D1" presStyleIdx="7" presStyleCnt="14"/>
      <dgm:spPr/>
      <dgm:t>
        <a:bodyPr/>
        <a:lstStyle/>
        <a:p>
          <a:endParaRPr lang="en-US"/>
        </a:p>
      </dgm:t>
    </dgm:pt>
    <dgm:pt modelId="{11663945-88D8-4149-85AE-E5D45DC589AC}" type="pres">
      <dgm:prSet presAssocID="{DBD0510C-F71A-FB41-B712-995CB3ECB9F3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9E0D9-FF33-DA4A-97C9-BC60FB2F2F42}" type="pres">
      <dgm:prSet presAssocID="{5ADD1F98-9157-BB48-A33F-90AE22C4BDC2}" presName="sibTrans" presStyleLbl="sibTrans1D1" presStyleIdx="8" presStyleCnt="14"/>
      <dgm:spPr/>
      <dgm:t>
        <a:bodyPr/>
        <a:lstStyle/>
        <a:p>
          <a:endParaRPr lang="en-US"/>
        </a:p>
      </dgm:t>
    </dgm:pt>
    <dgm:pt modelId="{DAF6270E-C717-AF4B-8B77-F4224BC3C7BA}" type="pres">
      <dgm:prSet presAssocID="{5ADD1F98-9157-BB48-A33F-90AE22C4BDC2}" presName="connectorText" presStyleLbl="sibTrans1D1" presStyleIdx="8" presStyleCnt="14"/>
      <dgm:spPr/>
      <dgm:t>
        <a:bodyPr/>
        <a:lstStyle/>
        <a:p>
          <a:endParaRPr lang="en-US"/>
        </a:p>
      </dgm:t>
    </dgm:pt>
    <dgm:pt modelId="{A6BF9234-40BE-3840-8230-68520A0157CD}" type="pres">
      <dgm:prSet presAssocID="{2D147BEC-3E6E-BB40-908D-C8275780F26A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E2F8D-448C-4A4A-A2E2-B9F823FF6576}" type="pres">
      <dgm:prSet presAssocID="{DBBAABDB-6F66-3A4A-B962-CD7AAC9B7EF2}" presName="sibTrans" presStyleLbl="sibTrans1D1" presStyleIdx="9" presStyleCnt="14"/>
      <dgm:spPr/>
      <dgm:t>
        <a:bodyPr/>
        <a:lstStyle/>
        <a:p>
          <a:endParaRPr lang="en-US"/>
        </a:p>
      </dgm:t>
    </dgm:pt>
    <dgm:pt modelId="{0677CA53-AC15-F047-9ED3-E26D2E571AC8}" type="pres">
      <dgm:prSet presAssocID="{DBBAABDB-6F66-3A4A-B962-CD7AAC9B7EF2}" presName="connectorText" presStyleLbl="sibTrans1D1" presStyleIdx="9" presStyleCnt="14"/>
      <dgm:spPr/>
      <dgm:t>
        <a:bodyPr/>
        <a:lstStyle/>
        <a:p>
          <a:endParaRPr lang="en-US"/>
        </a:p>
      </dgm:t>
    </dgm:pt>
    <dgm:pt modelId="{67BBBE8C-B20F-FB4B-AE91-A77CAB306B23}" type="pres">
      <dgm:prSet presAssocID="{AABC7C1B-29A8-4C4F-AD50-53A9710EF20A}" presName="node" presStyleLbl="node1" presStyleIdx="10" presStyleCnt="15" custLinFactNeighborY="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3AC7C-274C-9B44-A05E-CBE76D863CF4}" type="pres">
      <dgm:prSet presAssocID="{9B8899CA-0C34-5146-8F58-D98878259FE6}" presName="sibTrans" presStyleLbl="sibTrans1D1" presStyleIdx="10" presStyleCnt="14"/>
      <dgm:spPr/>
      <dgm:t>
        <a:bodyPr/>
        <a:lstStyle/>
        <a:p>
          <a:endParaRPr lang="en-US"/>
        </a:p>
      </dgm:t>
    </dgm:pt>
    <dgm:pt modelId="{2101435D-8D98-AD4D-937C-39764E49ECD9}" type="pres">
      <dgm:prSet presAssocID="{9B8899CA-0C34-5146-8F58-D98878259FE6}" presName="connectorText" presStyleLbl="sibTrans1D1" presStyleIdx="10" presStyleCnt="14"/>
      <dgm:spPr/>
      <dgm:t>
        <a:bodyPr/>
        <a:lstStyle/>
        <a:p>
          <a:endParaRPr lang="en-US"/>
        </a:p>
      </dgm:t>
    </dgm:pt>
    <dgm:pt modelId="{0F360CED-5D4C-4849-B8DE-79F23825160D}" type="pres">
      <dgm:prSet presAssocID="{140EB193-8B48-3741-B1D5-58A38EC276D7}" presName="node" presStyleLbl="node1" presStyleIdx="11" presStyleCnt="15" custLinFactNeighborY="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AB681-2715-E445-81E5-5E1BCFFC607C}" type="pres">
      <dgm:prSet presAssocID="{15340177-9227-2341-B5F2-6943049CA2B9}" presName="sibTrans" presStyleLbl="sibTrans1D1" presStyleIdx="11" presStyleCnt="14"/>
      <dgm:spPr/>
      <dgm:t>
        <a:bodyPr/>
        <a:lstStyle/>
        <a:p>
          <a:endParaRPr lang="en-US"/>
        </a:p>
      </dgm:t>
    </dgm:pt>
    <dgm:pt modelId="{3147F396-F542-614F-9BF0-FCE8056E3F7E}" type="pres">
      <dgm:prSet presAssocID="{15340177-9227-2341-B5F2-6943049CA2B9}" presName="connectorText" presStyleLbl="sibTrans1D1" presStyleIdx="11" presStyleCnt="14"/>
      <dgm:spPr/>
      <dgm:t>
        <a:bodyPr/>
        <a:lstStyle/>
        <a:p>
          <a:endParaRPr lang="en-US"/>
        </a:p>
      </dgm:t>
    </dgm:pt>
    <dgm:pt modelId="{BD4C4829-4C31-684D-AB18-37BB9C542888}" type="pres">
      <dgm:prSet presAssocID="{ED8A5B3B-1D99-D644-AFDA-A03DBEC9E3D3}" presName="node" presStyleLbl="node1" presStyleIdx="12" presStyleCnt="15" custLinFactNeighborY="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13641-2975-1749-86DC-2C4C0E099ABD}" type="pres">
      <dgm:prSet presAssocID="{A6DD79C7-8A1B-5748-B4B3-D3C60926258A}" presName="sibTrans" presStyleLbl="sibTrans1D1" presStyleIdx="12" presStyleCnt="14"/>
      <dgm:spPr/>
      <dgm:t>
        <a:bodyPr/>
        <a:lstStyle/>
        <a:p>
          <a:endParaRPr lang="en-US"/>
        </a:p>
      </dgm:t>
    </dgm:pt>
    <dgm:pt modelId="{8449CB9D-D5CB-C549-81CB-41E99E29D8BB}" type="pres">
      <dgm:prSet presAssocID="{A6DD79C7-8A1B-5748-B4B3-D3C60926258A}" presName="connectorText" presStyleLbl="sibTrans1D1" presStyleIdx="12" presStyleCnt="14"/>
      <dgm:spPr/>
      <dgm:t>
        <a:bodyPr/>
        <a:lstStyle/>
        <a:p>
          <a:endParaRPr lang="en-US"/>
        </a:p>
      </dgm:t>
    </dgm:pt>
    <dgm:pt modelId="{593F18C6-66BC-FB40-A25F-9503AC3E21EC}" type="pres">
      <dgm:prSet presAssocID="{703E5ED2-A8BB-264F-BE5F-3F7D33E44E0F}" presName="node" presStyleLbl="node1" presStyleIdx="13" presStyleCnt="15" custLinFactNeighborY="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A9A38A-5F0A-EE46-BEBB-32AF4E384150}" type="pres">
      <dgm:prSet presAssocID="{BBE5BDE6-252F-7C47-B616-45EBCF3B9C51}" presName="sibTrans" presStyleLbl="sibTrans1D1" presStyleIdx="13" presStyleCnt="14"/>
      <dgm:spPr/>
      <dgm:t>
        <a:bodyPr/>
        <a:lstStyle/>
        <a:p>
          <a:endParaRPr lang="en-US"/>
        </a:p>
      </dgm:t>
    </dgm:pt>
    <dgm:pt modelId="{D29B8675-04D1-FD49-AA63-EA7D1E5DCA25}" type="pres">
      <dgm:prSet presAssocID="{BBE5BDE6-252F-7C47-B616-45EBCF3B9C51}" presName="connectorText" presStyleLbl="sibTrans1D1" presStyleIdx="13" presStyleCnt="14"/>
      <dgm:spPr/>
      <dgm:t>
        <a:bodyPr/>
        <a:lstStyle/>
        <a:p>
          <a:endParaRPr lang="en-US"/>
        </a:p>
      </dgm:t>
    </dgm:pt>
    <dgm:pt modelId="{A2900020-9776-D64C-AEEC-A361AACA7754}" type="pres">
      <dgm:prSet presAssocID="{E41305CA-127D-AA40-9B56-5070D3393DF8}" presName="node" presStyleLbl="node1" presStyleIdx="14" presStyleCnt="15" custLinFactNeighborY="4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185DDB-255D-1C42-8245-DE1993B9F764}" type="presOf" srcId="{90584C68-7887-3C42-8933-DB2CA807AB13}" destId="{58EE1EFA-30A3-0B4B-96DA-B4FB5A628540}" srcOrd="0" destOrd="0" presId="urn:microsoft.com/office/officeart/2005/8/layout/bProcess3"/>
    <dgm:cxn modelId="{B8FC2AF1-9FCE-8549-BED6-B3B8D3EAA46D}" type="presOf" srcId="{DBBAABDB-6F66-3A4A-B962-CD7AAC9B7EF2}" destId="{EB5E2F8D-448C-4A4A-A2E2-B9F823FF6576}" srcOrd="0" destOrd="0" presId="urn:microsoft.com/office/officeart/2005/8/layout/bProcess3"/>
    <dgm:cxn modelId="{4E2B2784-6E6B-4546-B0A3-BA11172C1C52}" srcId="{2A5013F6-F495-4C4C-84D6-3BD8A1E99B37}" destId="{703E5ED2-A8BB-264F-BE5F-3F7D33E44E0F}" srcOrd="13" destOrd="0" parTransId="{6FC27113-9D04-694E-BCBC-A36F3E9862A8}" sibTransId="{BBE5BDE6-252F-7C47-B616-45EBCF3B9C51}"/>
    <dgm:cxn modelId="{AF97EF47-65F4-C840-9D9F-5CB9307A1DA1}" type="presOf" srcId="{ADF67F75-73CF-DE4C-AFBE-22C9FD6D5A79}" destId="{6D210053-5CE4-A948-BE6C-E415916CB00C}" srcOrd="0" destOrd="0" presId="urn:microsoft.com/office/officeart/2005/8/layout/bProcess3"/>
    <dgm:cxn modelId="{1F137EA1-0CA3-EA4B-858A-784345BBBE97}" type="presOf" srcId="{5ADD1F98-9157-BB48-A33F-90AE22C4BDC2}" destId="{47B9E0D9-FF33-DA4A-97C9-BC60FB2F2F42}" srcOrd="0" destOrd="0" presId="urn:microsoft.com/office/officeart/2005/8/layout/bProcess3"/>
    <dgm:cxn modelId="{CAB67535-9978-C440-84A5-81C301330B94}" type="presOf" srcId="{E41305CA-127D-AA40-9B56-5070D3393DF8}" destId="{A2900020-9776-D64C-AEEC-A361AACA7754}" srcOrd="0" destOrd="0" presId="urn:microsoft.com/office/officeart/2005/8/layout/bProcess3"/>
    <dgm:cxn modelId="{3FA597BF-0F68-AC41-8DB6-BB65370C1C76}" type="presOf" srcId="{83826DDA-3635-3B42-BB92-F0DB717CCE37}" destId="{69424EB2-6531-B54C-A6AF-36DA083CBBC7}" srcOrd="1" destOrd="0" presId="urn:microsoft.com/office/officeart/2005/8/layout/bProcess3"/>
    <dgm:cxn modelId="{8BD0B3E7-BC14-1340-A876-AD952F1DF72B}" type="presOf" srcId="{ABB32AF3-47B3-8344-A2B3-106DD2AED630}" destId="{18ABD2D3-9671-994C-8CBA-B9A0B3AC488B}" srcOrd="0" destOrd="0" presId="urn:microsoft.com/office/officeart/2005/8/layout/bProcess3"/>
    <dgm:cxn modelId="{D0BA6512-0C5C-A740-8C9D-E2F7B23BB221}" srcId="{2A5013F6-F495-4C4C-84D6-3BD8A1E99B37}" destId="{DBD0510C-F71A-FB41-B712-995CB3ECB9F3}" srcOrd="8" destOrd="0" parTransId="{DC3D1D07-B824-C34E-ABAE-CB603A8D6C5F}" sibTransId="{5ADD1F98-9157-BB48-A33F-90AE22C4BDC2}"/>
    <dgm:cxn modelId="{FC2F9A8C-D69C-AC4B-B4F7-ACE0AB668B8E}" srcId="{2A5013F6-F495-4C4C-84D6-3BD8A1E99B37}" destId="{E41305CA-127D-AA40-9B56-5070D3393DF8}" srcOrd="14" destOrd="0" parTransId="{847302CB-3034-494C-BF79-4EF3E9FF063A}" sibTransId="{C22BC3FB-CD1D-2E4C-ACC1-79A1CB71FB65}"/>
    <dgm:cxn modelId="{82B66A1D-A7B5-5C48-80BB-01B37E3F0BC2}" srcId="{2A5013F6-F495-4C4C-84D6-3BD8A1E99B37}" destId="{C872968F-3910-6948-AA27-1D90FF31ACB5}" srcOrd="4" destOrd="0" parTransId="{CA9D04B5-B48B-DA4A-BD5B-CDA787263EB6}" sibTransId="{C44CAFAE-449B-054D-B31A-BB4BC0D22FDD}"/>
    <dgm:cxn modelId="{FF0F0906-4A38-8440-9DF4-EB11CC3D2E6A}" type="presOf" srcId="{AABC7C1B-29A8-4C4F-AD50-53A9710EF20A}" destId="{67BBBE8C-B20F-FB4B-AE91-A77CAB306B23}" srcOrd="0" destOrd="0" presId="urn:microsoft.com/office/officeart/2005/8/layout/bProcess3"/>
    <dgm:cxn modelId="{4FB34DD4-084B-D743-94A7-F724BD5EF79B}" srcId="{2A5013F6-F495-4C4C-84D6-3BD8A1E99B37}" destId="{AABC7C1B-29A8-4C4F-AD50-53A9710EF20A}" srcOrd="10" destOrd="0" parTransId="{90CD104A-EF43-A846-9CC9-14068FDEDECD}" sibTransId="{9B8899CA-0C34-5146-8F58-D98878259FE6}"/>
    <dgm:cxn modelId="{CC63EB77-E75E-6C44-9BC5-50E16929D4B4}" type="presOf" srcId="{5E47D624-457C-AC45-BB77-6E387D0776A9}" destId="{F8BEA171-CEBA-444E-BBA3-51C49B93E53D}" srcOrd="0" destOrd="0" presId="urn:microsoft.com/office/officeart/2005/8/layout/bProcess3"/>
    <dgm:cxn modelId="{D7E2212A-DBE7-894E-9469-8CC7828D432E}" srcId="{2A5013F6-F495-4C4C-84D6-3BD8A1E99B37}" destId="{4B88D8A4-C06A-DC49-AFC5-198009CE9D36}" srcOrd="0" destOrd="0" parTransId="{A63441E2-CD56-5C4E-BE72-FA15288735D4}" sibTransId="{C64DC5FE-6201-7748-9AC1-98827F22A406}"/>
    <dgm:cxn modelId="{D0B41D40-3409-1342-8F51-6AA633325E3B}" srcId="{2A5013F6-F495-4C4C-84D6-3BD8A1E99B37}" destId="{2D147BEC-3E6E-BB40-908D-C8275780F26A}" srcOrd="9" destOrd="0" parTransId="{991B7314-7E09-AE4F-8A81-7541BB9CBBE9}" sibTransId="{DBBAABDB-6F66-3A4A-B962-CD7AAC9B7EF2}"/>
    <dgm:cxn modelId="{4C92AAD7-395A-5B4D-AF04-78499DCEAA0C}" type="presOf" srcId="{C872968F-3910-6948-AA27-1D90FF31ACB5}" destId="{AB416999-1063-8B46-A431-3C615074E1C0}" srcOrd="0" destOrd="0" presId="urn:microsoft.com/office/officeart/2005/8/layout/bProcess3"/>
    <dgm:cxn modelId="{20641EF4-523A-224C-9D65-797CA809D33D}" type="presOf" srcId="{BF0FF202-6651-4A42-97B8-B44072EBD847}" destId="{5E72FB90-D5D1-A249-9B33-8739BFDE3DDB}" srcOrd="0" destOrd="0" presId="urn:microsoft.com/office/officeart/2005/8/layout/bProcess3"/>
    <dgm:cxn modelId="{94CD1483-9457-0640-BE24-0CBAE0988F3A}" srcId="{2A5013F6-F495-4C4C-84D6-3BD8A1E99B37}" destId="{90584C68-7887-3C42-8933-DB2CA807AB13}" srcOrd="7" destOrd="0" parTransId="{CFFDC6EC-5ECC-7443-A124-591D6FDDD440}" sibTransId="{9581C7B1-6619-6A4D-8F06-64AC598D999D}"/>
    <dgm:cxn modelId="{60E92DD9-173B-1F41-A182-522CC32BD66E}" type="presOf" srcId="{DBD0510C-F71A-FB41-B712-995CB3ECB9F3}" destId="{11663945-88D8-4149-85AE-E5D45DC589AC}" srcOrd="0" destOrd="0" presId="urn:microsoft.com/office/officeart/2005/8/layout/bProcess3"/>
    <dgm:cxn modelId="{86494C17-D06C-5F4B-B2F8-DB77A7B5F9D5}" type="presOf" srcId="{4B88D8A4-C06A-DC49-AFC5-198009CE9D36}" destId="{ED6DE5CF-A14A-B944-A993-24832F8C810A}" srcOrd="0" destOrd="0" presId="urn:microsoft.com/office/officeart/2005/8/layout/bProcess3"/>
    <dgm:cxn modelId="{2F1448F6-EAA1-6E46-8E3F-63C38E7F787F}" type="presOf" srcId="{C64DC5FE-6201-7748-9AC1-98827F22A406}" destId="{B944E1AB-F1CD-7846-80C3-7F9A62CFA687}" srcOrd="0" destOrd="0" presId="urn:microsoft.com/office/officeart/2005/8/layout/bProcess3"/>
    <dgm:cxn modelId="{3F4261D3-7EA4-6645-B89F-7AEF9F81362E}" type="presOf" srcId="{C64DC5FE-6201-7748-9AC1-98827F22A406}" destId="{6E452A6B-EE3C-F043-810B-EBC263510E79}" srcOrd="1" destOrd="0" presId="urn:microsoft.com/office/officeart/2005/8/layout/bProcess3"/>
    <dgm:cxn modelId="{7D38D26E-B728-C94F-93D3-519D24C5F4A4}" type="presOf" srcId="{A74496AC-6A8D-B94A-8ACB-EB362A8A05FC}" destId="{8DCCA2DA-8D90-E94E-9E5F-DEB73F39A785}" srcOrd="0" destOrd="0" presId="urn:microsoft.com/office/officeart/2005/8/layout/bProcess3"/>
    <dgm:cxn modelId="{FA3AC4F4-540A-E646-81E4-7C83309D9D49}" type="presOf" srcId="{2A5013F6-F495-4C4C-84D6-3BD8A1E99B37}" destId="{9886F13A-BD2B-1640-9FEB-1A442A7BC5DD}" srcOrd="0" destOrd="0" presId="urn:microsoft.com/office/officeart/2005/8/layout/bProcess3"/>
    <dgm:cxn modelId="{71F5B63E-70ED-8445-ACEE-DE3D8CECBDC4}" type="presOf" srcId="{83826DDA-3635-3B42-BB92-F0DB717CCE37}" destId="{90713D11-E9A6-5A4F-A879-335125EF5FA6}" srcOrd="0" destOrd="0" presId="urn:microsoft.com/office/officeart/2005/8/layout/bProcess3"/>
    <dgm:cxn modelId="{D60EA57F-3BE6-E64F-A7AD-0B5F679D7B00}" type="presOf" srcId="{15340177-9227-2341-B5F2-6943049CA2B9}" destId="{F91AB681-2715-E445-81E5-5E1BCFFC607C}" srcOrd="0" destOrd="0" presId="urn:microsoft.com/office/officeart/2005/8/layout/bProcess3"/>
    <dgm:cxn modelId="{FB5559C7-89AB-3343-A309-D23644F61575}" type="presOf" srcId="{68132A24-15EE-D440-B4A3-1854B55488B6}" destId="{1E798FBB-281B-0E4E-BB41-6E4AACEBE89F}" srcOrd="1" destOrd="0" presId="urn:microsoft.com/office/officeart/2005/8/layout/bProcess3"/>
    <dgm:cxn modelId="{A42616EC-2B3E-904D-970A-2328649C945D}" type="presOf" srcId="{9B8899CA-0C34-5146-8F58-D98878259FE6}" destId="{7373AC7C-274C-9B44-A05E-CBE76D863CF4}" srcOrd="0" destOrd="0" presId="urn:microsoft.com/office/officeart/2005/8/layout/bProcess3"/>
    <dgm:cxn modelId="{54203EA4-1BDC-204F-8B2A-F11779A0DCB1}" type="presOf" srcId="{ED8A5B3B-1D99-D644-AFDA-A03DBEC9E3D3}" destId="{BD4C4829-4C31-684D-AB18-37BB9C542888}" srcOrd="0" destOrd="0" presId="urn:microsoft.com/office/officeart/2005/8/layout/bProcess3"/>
    <dgm:cxn modelId="{5B2BB8D2-671E-A745-9E25-48654F64DF86}" type="presOf" srcId="{5ADD1F98-9157-BB48-A33F-90AE22C4BDC2}" destId="{DAF6270E-C717-AF4B-8B77-F4224BC3C7BA}" srcOrd="1" destOrd="0" presId="urn:microsoft.com/office/officeart/2005/8/layout/bProcess3"/>
    <dgm:cxn modelId="{3E7789D6-336E-7043-87AD-8058D524E8EF}" type="presOf" srcId="{ADF67F75-73CF-DE4C-AFBE-22C9FD6D5A79}" destId="{A7EE3F5F-7E60-C048-BC3C-5C11ADDC34E1}" srcOrd="1" destOrd="0" presId="urn:microsoft.com/office/officeart/2005/8/layout/bProcess3"/>
    <dgm:cxn modelId="{4263BA9E-A599-FF43-9444-84A0D3F0C77E}" srcId="{2A5013F6-F495-4C4C-84D6-3BD8A1E99B37}" destId="{BBE11877-2E6C-0540-9C95-E6F470C82150}" srcOrd="6" destOrd="0" parTransId="{56B5346C-3E78-1F49-8A79-D4E48D90F52B}" sibTransId="{5E47D624-457C-AC45-BB77-6E387D0776A9}"/>
    <dgm:cxn modelId="{E0B6B3A3-B15F-8144-824A-DD9E7975311A}" type="presOf" srcId="{C479E91F-371F-F34C-A4F9-57827FD5926D}" destId="{75616727-E414-1146-849A-F6ADAB59121A}" srcOrd="0" destOrd="0" presId="urn:microsoft.com/office/officeart/2005/8/layout/bProcess3"/>
    <dgm:cxn modelId="{B6E16B96-5DCD-2847-9947-08541807A800}" srcId="{2A5013F6-F495-4C4C-84D6-3BD8A1E99B37}" destId="{A74496AC-6A8D-B94A-8ACB-EB362A8A05FC}" srcOrd="1" destOrd="0" parTransId="{4AABD975-50D3-864D-B64E-F953F82CCB95}" sibTransId="{ADF67F75-73CF-DE4C-AFBE-22C9FD6D5A79}"/>
    <dgm:cxn modelId="{E9F85217-E56B-C341-8E64-E3576F389D2C}" srcId="{2A5013F6-F495-4C4C-84D6-3BD8A1E99B37}" destId="{140EB193-8B48-3741-B1D5-58A38EC276D7}" srcOrd="11" destOrd="0" parTransId="{765163C9-16F2-B542-BD88-FFA2870F7B23}" sibTransId="{15340177-9227-2341-B5F2-6943049CA2B9}"/>
    <dgm:cxn modelId="{53E71378-4B22-0C40-BDCD-4C193FCB7DD9}" type="presOf" srcId="{140EB193-8B48-3741-B1D5-58A38EC276D7}" destId="{0F360CED-5D4C-4849-B8DE-79F23825160D}" srcOrd="0" destOrd="0" presId="urn:microsoft.com/office/officeart/2005/8/layout/bProcess3"/>
    <dgm:cxn modelId="{1A9E35D4-1D3B-0A4A-B84C-8C6C2CFB2B6B}" type="presOf" srcId="{9B8899CA-0C34-5146-8F58-D98878259FE6}" destId="{2101435D-8D98-AD4D-937C-39764E49ECD9}" srcOrd="1" destOrd="0" presId="urn:microsoft.com/office/officeart/2005/8/layout/bProcess3"/>
    <dgm:cxn modelId="{7AF39764-674F-6D4C-BB87-2CCBAB5139D7}" srcId="{2A5013F6-F495-4C4C-84D6-3BD8A1E99B37}" destId="{ED8A5B3B-1D99-D644-AFDA-A03DBEC9E3D3}" srcOrd="12" destOrd="0" parTransId="{6D809589-F266-0748-8D91-FF4A02EBF45E}" sibTransId="{A6DD79C7-8A1B-5748-B4B3-D3C60926258A}"/>
    <dgm:cxn modelId="{1E21CD85-955E-BB4C-AB58-98388AC01BF3}" type="presOf" srcId="{C44CAFAE-449B-054D-B31A-BB4BC0D22FDD}" destId="{34FB869B-F858-DC4F-93E7-2B17EE914306}" srcOrd="1" destOrd="0" presId="urn:microsoft.com/office/officeart/2005/8/layout/bProcess3"/>
    <dgm:cxn modelId="{B40E0689-8008-EE4B-93BD-80DD1AE4E87A}" srcId="{2A5013F6-F495-4C4C-84D6-3BD8A1E99B37}" destId="{FC3E00EF-23C0-7A42-BA07-2E0C34B0C07A}" srcOrd="3" destOrd="0" parTransId="{DE4A2395-CC50-C340-A59A-5DDC763C6082}" sibTransId="{68132A24-15EE-D440-B4A3-1854B55488B6}"/>
    <dgm:cxn modelId="{489568B1-CDFB-744B-BF04-C1D7D8648F3E}" type="presOf" srcId="{C479E91F-371F-F34C-A4F9-57827FD5926D}" destId="{F2BD8266-024C-0440-8BED-E1B844DE97F6}" srcOrd="1" destOrd="0" presId="urn:microsoft.com/office/officeart/2005/8/layout/bProcess3"/>
    <dgm:cxn modelId="{46BD180C-3A3A-A24D-BC13-B7F4A9AF1717}" type="presOf" srcId="{9581C7B1-6619-6A4D-8F06-64AC598D999D}" destId="{7046782F-171A-C349-A4DF-4F6F69E862E1}" srcOrd="0" destOrd="0" presId="urn:microsoft.com/office/officeart/2005/8/layout/bProcess3"/>
    <dgm:cxn modelId="{EFBD7CE9-259D-9447-9C7A-F948F8232964}" type="presOf" srcId="{68132A24-15EE-D440-B4A3-1854B55488B6}" destId="{D9C7A15E-0F8B-634F-8AC4-BA9182113C56}" srcOrd="0" destOrd="0" presId="urn:microsoft.com/office/officeart/2005/8/layout/bProcess3"/>
    <dgm:cxn modelId="{D9F0A463-C5FB-FC48-B5B0-BD218A0FCCA9}" type="presOf" srcId="{A6DD79C7-8A1B-5748-B4B3-D3C60926258A}" destId="{62F13641-2975-1749-86DC-2C4C0E099ABD}" srcOrd="0" destOrd="0" presId="urn:microsoft.com/office/officeart/2005/8/layout/bProcess3"/>
    <dgm:cxn modelId="{3073483D-6EFC-AE4F-ACC8-D9FB76BEE466}" type="presOf" srcId="{15340177-9227-2341-B5F2-6943049CA2B9}" destId="{3147F396-F542-614F-9BF0-FCE8056E3F7E}" srcOrd="1" destOrd="0" presId="urn:microsoft.com/office/officeart/2005/8/layout/bProcess3"/>
    <dgm:cxn modelId="{7A0BE85D-D999-DC4C-90B5-0DB96F4BECB1}" type="presOf" srcId="{A6DD79C7-8A1B-5748-B4B3-D3C60926258A}" destId="{8449CB9D-D5CB-C549-81CB-41E99E29D8BB}" srcOrd="1" destOrd="0" presId="urn:microsoft.com/office/officeart/2005/8/layout/bProcess3"/>
    <dgm:cxn modelId="{E94844E1-5F53-EF4A-A9F1-125909EFE187}" type="presOf" srcId="{2D147BEC-3E6E-BB40-908D-C8275780F26A}" destId="{A6BF9234-40BE-3840-8230-68520A0157CD}" srcOrd="0" destOrd="0" presId="urn:microsoft.com/office/officeart/2005/8/layout/bProcess3"/>
    <dgm:cxn modelId="{BAD5E341-83E9-B746-9338-CAC26E9A3751}" type="presOf" srcId="{703E5ED2-A8BB-264F-BE5F-3F7D33E44E0F}" destId="{593F18C6-66BC-FB40-A25F-9503AC3E21EC}" srcOrd="0" destOrd="0" presId="urn:microsoft.com/office/officeart/2005/8/layout/bProcess3"/>
    <dgm:cxn modelId="{8AB7DBB0-2069-C742-A190-07FF5DDD0A3A}" type="presOf" srcId="{FC3E00EF-23C0-7A42-BA07-2E0C34B0C07A}" destId="{DD379624-C23A-1941-B69A-C4FEF11C9FC4}" srcOrd="0" destOrd="0" presId="urn:microsoft.com/office/officeart/2005/8/layout/bProcess3"/>
    <dgm:cxn modelId="{25891B78-B737-3642-A989-AA3FA9684704}" type="presOf" srcId="{BBE11877-2E6C-0540-9C95-E6F470C82150}" destId="{C0B55F42-E986-4541-B396-F93C81E22126}" srcOrd="0" destOrd="0" presId="urn:microsoft.com/office/officeart/2005/8/layout/bProcess3"/>
    <dgm:cxn modelId="{51C05A0B-F46C-A94E-9DE1-946EE2126D42}" type="presOf" srcId="{C44CAFAE-449B-054D-B31A-BB4BC0D22FDD}" destId="{366414E2-A274-204A-9AB5-05D62586905A}" srcOrd="0" destOrd="0" presId="urn:microsoft.com/office/officeart/2005/8/layout/bProcess3"/>
    <dgm:cxn modelId="{231BD0B5-602E-C546-83BC-92415F01152E}" srcId="{2A5013F6-F495-4C4C-84D6-3BD8A1E99B37}" destId="{BF0FF202-6651-4A42-97B8-B44072EBD847}" srcOrd="5" destOrd="0" parTransId="{046E2328-C096-9F4B-B705-1DD7ACD9AC06}" sibTransId="{83826DDA-3635-3B42-BB92-F0DB717CCE37}"/>
    <dgm:cxn modelId="{64B3B394-E1AA-8141-ABDE-0AA1D1E86F4D}" type="presOf" srcId="{9581C7B1-6619-6A4D-8F06-64AC598D999D}" destId="{5B11A58E-B708-B444-92A2-005205AD2EBD}" srcOrd="1" destOrd="0" presId="urn:microsoft.com/office/officeart/2005/8/layout/bProcess3"/>
    <dgm:cxn modelId="{21FA612D-E61B-994F-9F11-62E9DC48D2EC}" srcId="{2A5013F6-F495-4C4C-84D6-3BD8A1E99B37}" destId="{ABB32AF3-47B3-8344-A2B3-106DD2AED630}" srcOrd="2" destOrd="0" parTransId="{51BAE6AE-A71F-004F-9B56-713FE2BE20FC}" sibTransId="{C479E91F-371F-F34C-A4F9-57827FD5926D}"/>
    <dgm:cxn modelId="{F942543A-749E-FE49-82CA-4B809EEE6292}" type="presOf" srcId="{DBBAABDB-6F66-3A4A-B962-CD7AAC9B7EF2}" destId="{0677CA53-AC15-F047-9ED3-E26D2E571AC8}" srcOrd="1" destOrd="0" presId="urn:microsoft.com/office/officeart/2005/8/layout/bProcess3"/>
    <dgm:cxn modelId="{6240F8D1-A1E0-014A-A928-926096A72B60}" type="presOf" srcId="{BBE5BDE6-252F-7C47-B616-45EBCF3B9C51}" destId="{36A9A38A-5F0A-EE46-BEBB-32AF4E384150}" srcOrd="0" destOrd="0" presId="urn:microsoft.com/office/officeart/2005/8/layout/bProcess3"/>
    <dgm:cxn modelId="{3F1601D0-2513-0649-9C15-14409A7CA2C2}" type="presOf" srcId="{5E47D624-457C-AC45-BB77-6E387D0776A9}" destId="{39A0D4B5-E170-704C-978A-3B66ACE6B56D}" srcOrd="1" destOrd="0" presId="urn:microsoft.com/office/officeart/2005/8/layout/bProcess3"/>
    <dgm:cxn modelId="{D5FF14DF-5B81-1F4D-B7F2-0B01D2632DE9}" type="presOf" srcId="{BBE5BDE6-252F-7C47-B616-45EBCF3B9C51}" destId="{D29B8675-04D1-FD49-AA63-EA7D1E5DCA25}" srcOrd="1" destOrd="0" presId="urn:microsoft.com/office/officeart/2005/8/layout/bProcess3"/>
    <dgm:cxn modelId="{9DB5D6A3-9EF1-A145-A22B-A72573511607}" type="presParOf" srcId="{9886F13A-BD2B-1640-9FEB-1A442A7BC5DD}" destId="{ED6DE5CF-A14A-B944-A993-24832F8C810A}" srcOrd="0" destOrd="0" presId="urn:microsoft.com/office/officeart/2005/8/layout/bProcess3"/>
    <dgm:cxn modelId="{0F2FF682-3253-E240-B3B9-805E61BF7AA4}" type="presParOf" srcId="{9886F13A-BD2B-1640-9FEB-1A442A7BC5DD}" destId="{B944E1AB-F1CD-7846-80C3-7F9A62CFA687}" srcOrd="1" destOrd="0" presId="urn:microsoft.com/office/officeart/2005/8/layout/bProcess3"/>
    <dgm:cxn modelId="{46551C91-5473-904E-9298-42DD35735EDD}" type="presParOf" srcId="{B944E1AB-F1CD-7846-80C3-7F9A62CFA687}" destId="{6E452A6B-EE3C-F043-810B-EBC263510E79}" srcOrd="0" destOrd="0" presId="urn:microsoft.com/office/officeart/2005/8/layout/bProcess3"/>
    <dgm:cxn modelId="{AD741D7C-2AED-3C44-A342-7EBD4BEBFEA0}" type="presParOf" srcId="{9886F13A-BD2B-1640-9FEB-1A442A7BC5DD}" destId="{8DCCA2DA-8D90-E94E-9E5F-DEB73F39A785}" srcOrd="2" destOrd="0" presId="urn:microsoft.com/office/officeart/2005/8/layout/bProcess3"/>
    <dgm:cxn modelId="{4E9136FA-9628-3E43-9C61-9DECC91B4F6B}" type="presParOf" srcId="{9886F13A-BD2B-1640-9FEB-1A442A7BC5DD}" destId="{6D210053-5CE4-A948-BE6C-E415916CB00C}" srcOrd="3" destOrd="0" presId="urn:microsoft.com/office/officeart/2005/8/layout/bProcess3"/>
    <dgm:cxn modelId="{B86B37F3-457C-9C45-B1DA-23745C25222B}" type="presParOf" srcId="{6D210053-5CE4-A948-BE6C-E415916CB00C}" destId="{A7EE3F5F-7E60-C048-BC3C-5C11ADDC34E1}" srcOrd="0" destOrd="0" presId="urn:microsoft.com/office/officeart/2005/8/layout/bProcess3"/>
    <dgm:cxn modelId="{690993A1-3073-1649-AAA1-BF825D312EC1}" type="presParOf" srcId="{9886F13A-BD2B-1640-9FEB-1A442A7BC5DD}" destId="{18ABD2D3-9671-994C-8CBA-B9A0B3AC488B}" srcOrd="4" destOrd="0" presId="urn:microsoft.com/office/officeart/2005/8/layout/bProcess3"/>
    <dgm:cxn modelId="{81248A99-2964-AD4D-85E0-09064807E531}" type="presParOf" srcId="{9886F13A-BD2B-1640-9FEB-1A442A7BC5DD}" destId="{75616727-E414-1146-849A-F6ADAB59121A}" srcOrd="5" destOrd="0" presId="urn:microsoft.com/office/officeart/2005/8/layout/bProcess3"/>
    <dgm:cxn modelId="{F46410C5-E0F0-7444-A68B-D2D1A44E289C}" type="presParOf" srcId="{75616727-E414-1146-849A-F6ADAB59121A}" destId="{F2BD8266-024C-0440-8BED-E1B844DE97F6}" srcOrd="0" destOrd="0" presId="urn:microsoft.com/office/officeart/2005/8/layout/bProcess3"/>
    <dgm:cxn modelId="{23863078-5417-2440-AF06-8BF93BA6D2CE}" type="presParOf" srcId="{9886F13A-BD2B-1640-9FEB-1A442A7BC5DD}" destId="{DD379624-C23A-1941-B69A-C4FEF11C9FC4}" srcOrd="6" destOrd="0" presId="urn:microsoft.com/office/officeart/2005/8/layout/bProcess3"/>
    <dgm:cxn modelId="{94CF729F-EEC6-FB46-9FDA-8307600B0A05}" type="presParOf" srcId="{9886F13A-BD2B-1640-9FEB-1A442A7BC5DD}" destId="{D9C7A15E-0F8B-634F-8AC4-BA9182113C56}" srcOrd="7" destOrd="0" presId="urn:microsoft.com/office/officeart/2005/8/layout/bProcess3"/>
    <dgm:cxn modelId="{CDDBBE06-1A90-F742-8E3B-9BB335B2A10E}" type="presParOf" srcId="{D9C7A15E-0F8B-634F-8AC4-BA9182113C56}" destId="{1E798FBB-281B-0E4E-BB41-6E4AACEBE89F}" srcOrd="0" destOrd="0" presId="urn:microsoft.com/office/officeart/2005/8/layout/bProcess3"/>
    <dgm:cxn modelId="{B195FF0F-9D4F-CB48-8064-4BA9C6491D7D}" type="presParOf" srcId="{9886F13A-BD2B-1640-9FEB-1A442A7BC5DD}" destId="{AB416999-1063-8B46-A431-3C615074E1C0}" srcOrd="8" destOrd="0" presId="urn:microsoft.com/office/officeart/2005/8/layout/bProcess3"/>
    <dgm:cxn modelId="{92FD045F-FF11-BF40-A3D2-ED0D67E801A1}" type="presParOf" srcId="{9886F13A-BD2B-1640-9FEB-1A442A7BC5DD}" destId="{366414E2-A274-204A-9AB5-05D62586905A}" srcOrd="9" destOrd="0" presId="urn:microsoft.com/office/officeart/2005/8/layout/bProcess3"/>
    <dgm:cxn modelId="{F552D99E-A58A-2445-A452-DEDCD54B3A5C}" type="presParOf" srcId="{366414E2-A274-204A-9AB5-05D62586905A}" destId="{34FB869B-F858-DC4F-93E7-2B17EE914306}" srcOrd="0" destOrd="0" presId="urn:microsoft.com/office/officeart/2005/8/layout/bProcess3"/>
    <dgm:cxn modelId="{42788507-C6AC-1F4B-A99E-CA209C024CE5}" type="presParOf" srcId="{9886F13A-BD2B-1640-9FEB-1A442A7BC5DD}" destId="{5E72FB90-D5D1-A249-9B33-8739BFDE3DDB}" srcOrd="10" destOrd="0" presId="urn:microsoft.com/office/officeart/2005/8/layout/bProcess3"/>
    <dgm:cxn modelId="{0D947E3D-A6B7-5647-85D2-14D1AB74656C}" type="presParOf" srcId="{9886F13A-BD2B-1640-9FEB-1A442A7BC5DD}" destId="{90713D11-E9A6-5A4F-A879-335125EF5FA6}" srcOrd="11" destOrd="0" presId="urn:microsoft.com/office/officeart/2005/8/layout/bProcess3"/>
    <dgm:cxn modelId="{77A823FD-B809-6041-8E43-A67DD9EA2615}" type="presParOf" srcId="{90713D11-E9A6-5A4F-A879-335125EF5FA6}" destId="{69424EB2-6531-B54C-A6AF-36DA083CBBC7}" srcOrd="0" destOrd="0" presId="urn:microsoft.com/office/officeart/2005/8/layout/bProcess3"/>
    <dgm:cxn modelId="{AA524045-AE8A-5D41-88DB-E39EA577F403}" type="presParOf" srcId="{9886F13A-BD2B-1640-9FEB-1A442A7BC5DD}" destId="{C0B55F42-E986-4541-B396-F93C81E22126}" srcOrd="12" destOrd="0" presId="urn:microsoft.com/office/officeart/2005/8/layout/bProcess3"/>
    <dgm:cxn modelId="{4A7D0A4E-413D-324C-9C31-5EF66E38A4F8}" type="presParOf" srcId="{9886F13A-BD2B-1640-9FEB-1A442A7BC5DD}" destId="{F8BEA171-CEBA-444E-BBA3-51C49B93E53D}" srcOrd="13" destOrd="0" presId="urn:microsoft.com/office/officeart/2005/8/layout/bProcess3"/>
    <dgm:cxn modelId="{F979D789-9C4E-3041-AEEA-45C760E41BAC}" type="presParOf" srcId="{F8BEA171-CEBA-444E-BBA3-51C49B93E53D}" destId="{39A0D4B5-E170-704C-978A-3B66ACE6B56D}" srcOrd="0" destOrd="0" presId="urn:microsoft.com/office/officeart/2005/8/layout/bProcess3"/>
    <dgm:cxn modelId="{CB642787-92BF-974E-A4EE-E88FFBBE08BF}" type="presParOf" srcId="{9886F13A-BD2B-1640-9FEB-1A442A7BC5DD}" destId="{58EE1EFA-30A3-0B4B-96DA-B4FB5A628540}" srcOrd="14" destOrd="0" presId="urn:microsoft.com/office/officeart/2005/8/layout/bProcess3"/>
    <dgm:cxn modelId="{DBA88B5A-F620-A246-BE59-F1D471B17ECC}" type="presParOf" srcId="{9886F13A-BD2B-1640-9FEB-1A442A7BC5DD}" destId="{7046782F-171A-C349-A4DF-4F6F69E862E1}" srcOrd="15" destOrd="0" presId="urn:microsoft.com/office/officeart/2005/8/layout/bProcess3"/>
    <dgm:cxn modelId="{43F54985-8D54-0546-8402-A90D5D90BC68}" type="presParOf" srcId="{7046782F-171A-C349-A4DF-4F6F69E862E1}" destId="{5B11A58E-B708-B444-92A2-005205AD2EBD}" srcOrd="0" destOrd="0" presId="urn:microsoft.com/office/officeart/2005/8/layout/bProcess3"/>
    <dgm:cxn modelId="{6A7B08A3-4EE5-ED48-8267-F5F671FEBAFE}" type="presParOf" srcId="{9886F13A-BD2B-1640-9FEB-1A442A7BC5DD}" destId="{11663945-88D8-4149-85AE-E5D45DC589AC}" srcOrd="16" destOrd="0" presId="urn:microsoft.com/office/officeart/2005/8/layout/bProcess3"/>
    <dgm:cxn modelId="{6554B589-7D17-454D-B6A3-BB2F6159E3EE}" type="presParOf" srcId="{9886F13A-BD2B-1640-9FEB-1A442A7BC5DD}" destId="{47B9E0D9-FF33-DA4A-97C9-BC60FB2F2F42}" srcOrd="17" destOrd="0" presId="urn:microsoft.com/office/officeart/2005/8/layout/bProcess3"/>
    <dgm:cxn modelId="{0D8E1D6C-685E-2F40-A2D5-47BCB25A68B8}" type="presParOf" srcId="{47B9E0D9-FF33-DA4A-97C9-BC60FB2F2F42}" destId="{DAF6270E-C717-AF4B-8B77-F4224BC3C7BA}" srcOrd="0" destOrd="0" presId="urn:microsoft.com/office/officeart/2005/8/layout/bProcess3"/>
    <dgm:cxn modelId="{E7DF0A7F-C05B-644B-9133-828CB0BE9CFF}" type="presParOf" srcId="{9886F13A-BD2B-1640-9FEB-1A442A7BC5DD}" destId="{A6BF9234-40BE-3840-8230-68520A0157CD}" srcOrd="18" destOrd="0" presId="urn:microsoft.com/office/officeart/2005/8/layout/bProcess3"/>
    <dgm:cxn modelId="{67C68E89-C641-2846-BF84-8E8581C34505}" type="presParOf" srcId="{9886F13A-BD2B-1640-9FEB-1A442A7BC5DD}" destId="{EB5E2F8D-448C-4A4A-A2E2-B9F823FF6576}" srcOrd="19" destOrd="0" presId="urn:microsoft.com/office/officeart/2005/8/layout/bProcess3"/>
    <dgm:cxn modelId="{64669D58-B187-F942-945E-1F5787BCEB6D}" type="presParOf" srcId="{EB5E2F8D-448C-4A4A-A2E2-B9F823FF6576}" destId="{0677CA53-AC15-F047-9ED3-E26D2E571AC8}" srcOrd="0" destOrd="0" presId="urn:microsoft.com/office/officeart/2005/8/layout/bProcess3"/>
    <dgm:cxn modelId="{44C3446E-A5D8-7541-85A4-690475C7E2B9}" type="presParOf" srcId="{9886F13A-BD2B-1640-9FEB-1A442A7BC5DD}" destId="{67BBBE8C-B20F-FB4B-AE91-A77CAB306B23}" srcOrd="20" destOrd="0" presId="urn:microsoft.com/office/officeart/2005/8/layout/bProcess3"/>
    <dgm:cxn modelId="{5AA6EFB7-A8D2-7E4E-A708-3E067CE6FFB9}" type="presParOf" srcId="{9886F13A-BD2B-1640-9FEB-1A442A7BC5DD}" destId="{7373AC7C-274C-9B44-A05E-CBE76D863CF4}" srcOrd="21" destOrd="0" presId="urn:microsoft.com/office/officeart/2005/8/layout/bProcess3"/>
    <dgm:cxn modelId="{DFBA49D5-FEF5-6549-A60A-20A4933B61C9}" type="presParOf" srcId="{7373AC7C-274C-9B44-A05E-CBE76D863CF4}" destId="{2101435D-8D98-AD4D-937C-39764E49ECD9}" srcOrd="0" destOrd="0" presId="urn:microsoft.com/office/officeart/2005/8/layout/bProcess3"/>
    <dgm:cxn modelId="{CC7E3829-2474-624F-A8BA-7C207148B92F}" type="presParOf" srcId="{9886F13A-BD2B-1640-9FEB-1A442A7BC5DD}" destId="{0F360CED-5D4C-4849-B8DE-79F23825160D}" srcOrd="22" destOrd="0" presId="urn:microsoft.com/office/officeart/2005/8/layout/bProcess3"/>
    <dgm:cxn modelId="{D732CF63-A0F5-7247-9FF0-B58472AE5140}" type="presParOf" srcId="{9886F13A-BD2B-1640-9FEB-1A442A7BC5DD}" destId="{F91AB681-2715-E445-81E5-5E1BCFFC607C}" srcOrd="23" destOrd="0" presId="urn:microsoft.com/office/officeart/2005/8/layout/bProcess3"/>
    <dgm:cxn modelId="{9290FEC1-18CC-0A4D-886D-56669154360C}" type="presParOf" srcId="{F91AB681-2715-E445-81E5-5E1BCFFC607C}" destId="{3147F396-F542-614F-9BF0-FCE8056E3F7E}" srcOrd="0" destOrd="0" presId="urn:microsoft.com/office/officeart/2005/8/layout/bProcess3"/>
    <dgm:cxn modelId="{5011E359-3E2B-A944-9636-FFE833D91F3E}" type="presParOf" srcId="{9886F13A-BD2B-1640-9FEB-1A442A7BC5DD}" destId="{BD4C4829-4C31-684D-AB18-37BB9C542888}" srcOrd="24" destOrd="0" presId="urn:microsoft.com/office/officeart/2005/8/layout/bProcess3"/>
    <dgm:cxn modelId="{AB659DA1-7234-C849-BAE6-2CEDE72B1FB0}" type="presParOf" srcId="{9886F13A-BD2B-1640-9FEB-1A442A7BC5DD}" destId="{62F13641-2975-1749-86DC-2C4C0E099ABD}" srcOrd="25" destOrd="0" presId="urn:microsoft.com/office/officeart/2005/8/layout/bProcess3"/>
    <dgm:cxn modelId="{762A2F3A-74BE-4641-B1A7-6DE9D048B0BD}" type="presParOf" srcId="{62F13641-2975-1749-86DC-2C4C0E099ABD}" destId="{8449CB9D-D5CB-C549-81CB-41E99E29D8BB}" srcOrd="0" destOrd="0" presId="urn:microsoft.com/office/officeart/2005/8/layout/bProcess3"/>
    <dgm:cxn modelId="{1337A514-0E7F-4C4D-AC9B-A1D3D52E90B0}" type="presParOf" srcId="{9886F13A-BD2B-1640-9FEB-1A442A7BC5DD}" destId="{593F18C6-66BC-FB40-A25F-9503AC3E21EC}" srcOrd="26" destOrd="0" presId="urn:microsoft.com/office/officeart/2005/8/layout/bProcess3"/>
    <dgm:cxn modelId="{2189B655-BCC8-1A4B-B73F-A240D00EB00E}" type="presParOf" srcId="{9886F13A-BD2B-1640-9FEB-1A442A7BC5DD}" destId="{36A9A38A-5F0A-EE46-BEBB-32AF4E384150}" srcOrd="27" destOrd="0" presId="urn:microsoft.com/office/officeart/2005/8/layout/bProcess3"/>
    <dgm:cxn modelId="{616736DE-ABFA-0F49-BB7E-7EECCE78D4E7}" type="presParOf" srcId="{36A9A38A-5F0A-EE46-BEBB-32AF4E384150}" destId="{D29B8675-04D1-FD49-AA63-EA7D1E5DCA25}" srcOrd="0" destOrd="0" presId="urn:microsoft.com/office/officeart/2005/8/layout/bProcess3"/>
    <dgm:cxn modelId="{79749E3F-CFEB-4940-A281-C43C94109FEB}" type="presParOf" srcId="{9886F13A-BD2B-1640-9FEB-1A442A7BC5DD}" destId="{A2900020-9776-D64C-AEEC-A361AACA7754}" srcOrd="2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4E1AB-F1CD-7846-80C3-7F9A62CFA687}">
      <dsp:nvSpPr>
        <dsp:cNvPr id="0" name=""/>
        <dsp:cNvSpPr/>
      </dsp:nvSpPr>
      <dsp:spPr>
        <a:xfrm>
          <a:off x="1844831" y="893574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0507" y="937178"/>
        <a:ext cx="21155" cy="4231"/>
      </dsp:txXfrm>
    </dsp:sp>
    <dsp:sp modelId="{ED6DE5CF-A14A-B944-A993-24832F8C810A}">
      <dsp:nvSpPr>
        <dsp:cNvPr id="0" name=""/>
        <dsp:cNvSpPr/>
      </dsp:nvSpPr>
      <dsp:spPr>
        <a:xfrm>
          <a:off x="7028" y="387413"/>
          <a:ext cx="1839602" cy="1103761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RESEARCH / PLANNING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7028" y="387413"/>
        <a:ext cx="1839602" cy="1103761"/>
      </dsp:txXfrm>
    </dsp:sp>
    <dsp:sp modelId="{6D210053-5CE4-A948-BE6C-E415916CB00C}">
      <dsp:nvSpPr>
        <dsp:cNvPr id="0" name=""/>
        <dsp:cNvSpPr/>
      </dsp:nvSpPr>
      <dsp:spPr>
        <a:xfrm>
          <a:off x="4107542" y="893574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3219" y="937178"/>
        <a:ext cx="21155" cy="4231"/>
      </dsp:txXfrm>
    </dsp:sp>
    <dsp:sp modelId="{8DCCA2DA-8D90-E94E-9E5F-DEB73F39A785}">
      <dsp:nvSpPr>
        <dsp:cNvPr id="0" name=""/>
        <dsp:cNvSpPr/>
      </dsp:nvSpPr>
      <dsp:spPr>
        <a:xfrm>
          <a:off x="2269739" y="387413"/>
          <a:ext cx="1839602" cy="1103761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ASSIGNMENT</a:t>
          </a:r>
        </a:p>
      </dsp:txBody>
      <dsp:txXfrm>
        <a:off x="2269739" y="387413"/>
        <a:ext cx="1839602" cy="1103761"/>
      </dsp:txXfrm>
    </dsp:sp>
    <dsp:sp modelId="{75616727-E414-1146-849A-F6ADAB59121A}">
      <dsp:nvSpPr>
        <dsp:cNvPr id="0" name=""/>
        <dsp:cNvSpPr/>
      </dsp:nvSpPr>
      <dsp:spPr>
        <a:xfrm>
          <a:off x="6370253" y="893574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55930" y="937178"/>
        <a:ext cx="21155" cy="4231"/>
      </dsp:txXfrm>
    </dsp:sp>
    <dsp:sp modelId="{18ABD2D3-9671-994C-8CBA-B9A0B3AC488B}">
      <dsp:nvSpPr>
        <dsp:cNvPr id="0" name=""/>
        <dsp:cNvSpPr/>
      </dsp:nvSpPr>
      <dsp:spPr>
        <a:xfrm>
          <a:off x="4532451" y="387413"/>
          <a:ext cx="1839602" cy="1103761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CONTENT CREATED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4532451" y="387413"/>
        <a:ext cx="1839602" cy="1103761"/>
      </dsp:txXfrm>
    </dsp:sp>
    <dsp:sp modelId="{D9C7A15E-0F8B-634F-8AC4-BA9182113C56}">
      <dsp:nvSpPr>
        <dsp:cNvPr id="0" name=""/>
        <dsp:cNvSpPr/>
      </dsp:nvSpPr>
      <dsp:spPr>
        <a:xfrm>
          <a:off x="8632965" y="893574"/>
          <a:ext cx="3272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27221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787630" y="937178"/>
        <a:ext cx="17891" cy="4231"/>
      </dsp:txXfrm>
    </dsp:sp>
    <dsp:sp modelId="{DD379624-C23A-1941-B69A-C4FEF11C9FC4}">
      <dsp:nvSpPr>
        <dsp:cNvPr id="0" name=""/>
        <dsp:cNvSpPr/>
      </dsp:nvSpPr>
      <dsp:spPr>
        <a:xfrm>
          <a:off x="6795162" y="387413"/>
          <a:ext cx="1839602" cy="1103761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CONTENT MANAGER REVIEW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6795162" y="387413"/>
        <a:ext cx="1839602" cy="1103761"/>
      </dsp:txXfrm>
    </dsp:sp>
    <dsp:sp modelId="{366414E2-A274-204A-9AB5-05D62586905A}">
      <dsp:nvSpPr>
        <dsp:cNvPr id="0" name=""/>
        <dsp:cNvSpPr/>
      </dsp:nvSpPr>
      <dsp:spPr>
        <a:xfrm>
          <a:off x="926829" y="1489374"/>
          <a:ext cx="8985558" cy="443325"/>
        </a:xfrm>
        <a:custGeom>
          <a:avLst/>
          <a:gdLst/>
          <a:ahLst/>
          <a:cxnLst/>
          <a:rect l="0" t="0" r="0" b="0"/>
          <a:pathLst>
            <a:path>
              <a:moveTo>
                <a:pt x="8985558" y="0"/>
              </a:moveTo>
              <a:lnTo>
                <a:pt x="8985558" y="238762"/>
              </a:lnTo>
              <a:lnTo>
                <a:pt x="0" y="238762"/>
              </a:lnTo>
              <a:lnTo>
                <a:pt x="0" y="443325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4657" y="1708922"/>
        <a:ext cx="449902" cy="4231"/>
      </dsp:txXfrm>
    </dsp:sp>
    <dsp:sp modelId="{AB416999-1063-8B46-A431-3C615074E1C0}">
      <dsp:nvSpPr>
        <dsp:cNvPr id="0" name=""/>
        <dsp:cNvSpPr/>
      </dsp:nvSpPr>
      <dsp:spPr>
        <a:xfrm>
          <a:off x="8992586" y="387413"/>
          <a:ext cx="1839602" cy="110376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FACT CHECK OR REVIEWER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spc="1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1</a:t>
          </a:r>
          <a:endParaRPr lang="en-US" sz="1000" b="1" kern="1200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sp:txBody>
      <dsp:txXfrm>
        <a:off x="8992586" y="387413"/>
        <a:ext cx="1839602" cy="1103761"/>
      </dsp:txXfrm>
    </dsp:sp>
    <dsp:sp modelId="{90713D11-E9A6-5A4F-A879-335125EF5FA6}">
      <dsp:nvSpPr>
        <dsp:cNvPr id="0" name=""/>
        <dsp:cNvSpPr/>
      </dsp:nvSpPr>
      <dsp:spPr>
        <a:xfrm>
          <a:off x="1844831" y="2471261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0507" y="2514865"/>
        <a:ext cx="21155" cy="4231"/>
      </dsp:txXfrm>
    </dsp:sp>
    <dsp:sp modelId="{5E72FB90-D5D1-A249-9B33-8739BFDE3DDB}">
      <dsp:nvSpPr>
        <dsp:cNvPr id="0" name=""/>
        <dsp:cNvSpPr/>
      </dsp:nvSpPr>
      <dsp:spPr>
        <a:xfrm>
          <a:off x="7028" y="1965100"/>
          <a:ext cx="1839602" cy="110376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ART REVIEW OR REVIEWER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spc="1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2</a:t>
          </a:r>
          <a:endParaRPr lang="en-US" sz="1000" b="1" kern="1200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sp:txBody>
      <dsp:txXfrm>
        <a:off x="7028" y="1965100"/>
        <a:ext cx="1839602" cy="1103761"/>
      </dsp:txXfrm>
    </dsp:sp>
    <dsp:sp modelId="{F8BEA171-CEBA-444E-BBA3-51C49B93E53D}">
      <dsp:nvSpPr>
        <dsp:cNvPr id="0" name=""/>
        <dsp:cNvSpPr/>
      </dsp:nvSpPr>
      <dsp:spPr>
        <a:xfrm>
          <a:off x="4107542" y="2471261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3219" y="2514865"/>
        <a:ext cx="21155" cy="4231"/>
      </dsp:txXfrm>
    </dsp:sp>
    <dsp:sp modelId="{C0B55F42-E986-4541-B396-F93C81E22126}">
      <dsp:nvSpPr>
        <dsp:cNvPr id="0" name=""/>
        <dsp:cNvSpPr/>
      </dsp:nvSpPr>
      <dsp:spPr>
        <a:xfrm>
          <a:off x="2269739" y="1965100"/>
          <a:ext cx="1839602" cy="110376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REVIEWER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spc="1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3</a:t>
          </a:r>
          <a:endParaRPr lang="en-US" sz="1000" b="1" kern="1200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sp:txBody>
      <dsp:txXfrm>
        <a:off x="2269739" y="1965100"/>
        <a:ext cx="1839602" cy="1103761"/>
      </dsp:txXfrm>
    </dsp:sp>
    <dsp:sp modelId="{7046782F-171A-C349-A4DF-4F6F69E862E1}">
      <dsp:nvSpPr>
        <dsp:cNvPr id="0" name=""/>
        <dsp:cNvSpPr/>
      </dsp:nvSpPr>
      <dsp:spPr>
        <a:xfrm>
          <a:off x="6370253" y="2471261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55930" y="2514865"/>
        <a:ext cx="21155" cy="4231"/>
      </dsp:txXfrm>
    </dsp:sp>
    <dsp:sp modelId="{58EE1EFA-30A3-0B4B-96DA-B4FB5A628540}">
      <dsp:nvSpPr>
        <dsp:cNvPr id="0" name=""/>
        <dsp:cNvSpPr/>
      </dsp:nvSpPr>
      <dsp:spPr>
        <a:xfrm>
          <a:off x="4532451" y="1965100"/>
          <a:ext cx="1839602" cy="1103761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REVIEWER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spc="100" baseline="0" dirty="0" smtClean="0">
            <a:latin typeface="Arial" charset="0"/>
            <a:ea typeface="Arial" charset="0"/>
            <a:cs typeface="Arial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spc="100" baseline="0" dirty="0" smtClean="0">
              <a:solidFill>
                <a:schemeClr val="accent3"/>
              </a:solidFill>
              <a:latin typeface="Arial" charset="0"/>
              <a:ea typeface="Arial" charset="0"/>
              <a:cs typeface="Arial" charset="0"/>
            </a:rPr>
            <a:t>APPROVAL 4</a:t>
          </a:r>
          <a:endParaRPr lang="en-US" sz="1000" b="1" kern="1200" spc="100" baseline="0" dirty="0">
            <a:solidFill>
              <a:schemeClr val="accent3"/>
            </a:solidFill>
            <a:latin typeface="Arial" charset="0"/>
            <a:ea typeface="Arial" charset="0"/>
            <a:cs typeface="Arial" charset="0"/>
          </a:endParaRPr>
        </a:p>
      </dsp:txBody>
      <dsp:txXfrm>
        <a:off x="4532451" y="1965100"/>
        <a:ext cx="1839602" cy="1103761"/>
      </dsp:txXfrm>
    </dsp:sp>
    <dsp:sp modelId="{47B9E0D9-FF33-DA4A-97C9-BC60FB2F2F42}">
      <dsp:nvSpPr>
        <dsp:cNvPr id="0" name=""/>
        <dsp:cNvSpPr/>
      </dsp:nvSpPr>
      <dsp:spPr>
        <a:xfrm>
          <a:off x="8632965" y="2471261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818641" y="2514865"/>
        <a:ext cx="21155" cy="4231"/>
      </dsp:txXfrm>
    </dsp:sp>
    <dsp:sp modelId="{11663945-88D8-4149-85AE-E5D45DC589AC}">
      <dsp:nvSpPr>
        <dsp:cNvPr id="0" name=""/>
        <dsp:cNvSpPr/>
      </dsp:nvSpPr>
      <dsp:spPr>
        <a:xfrm>
          <a:off x="6795162" y="1965100"/>
          <a:ext cx="1839602" cy="1103761"/>
        </a:xfrm>
        <a:prstGeom prst="rect">
          <a:avLst/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CONTENT MANAGER REVIEW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6795162" y="1965100"/>
        <a:ext cx="1839602" cy="1103761"/>
      </dsp:txXfrm>
    </dsp:sp>
    <dsp:sp modelId="{EB5E2F8D-448C-4A4A-A2E2-B9F823FF6576}">
      <dsp:nvSpPr>
        <dsp:cNvPr id="0" name=""/>
        <dsp:cNvSpPr/>
      </dsp:nvSpPr>
      <dsp:spPr>
        <a:xfrm>
          <a:off x="926829" y="3067062"/>
          <a:ext cx="9050845" cy="443325"/>
        </a:xfrm>
        <a:custGeom>
          <a:avLst/>
          <a:gdLst/>
          <a:ahLst/>
          <a:cxnLst/>
          <a:rect l="0" t="0" r="0" b="0"/>
          <a:pathLst>
            <a:path>
              <a:moveTo>
                <a:pt x="9050845" y="0"/>
              </a:moveTo>
              <a:lnTo>
                <a:pt x="9050845" y="238762"/>
              </a:lnTo>
              <a:lnTo>
                <a:pt x="0" y="238762"/>
              </a:lnTo>
              <a:lnTo>
                <a:pt x="0" y="443325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5671" y="3286609"/>
        <a:ext cx="453162" cy="4231"/>
      </dsp:txXfrm>
    </dsp:sp>
    <dsp:sp modelId="{A6BF9234-40BE-3840-8230-68520A0157CD}">
      <dsp:nvSpPr>
        <dsp:cNvPr id="0" name=""/>
        <dsp:cNvSpPr/>
      </dsp:nvSpPr>
      <dsp:spPr>
        <a:xfrm>
          <a:off x="9057873" y="1965100"/>
          <a:ext cx="1839602" cy="1103761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FINAL REVIEW / QC / PROOFREADING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9057873" y="1965100"/>
        <a:ext cx="1839602" cy="1103761"/>
      </dsp:txXfrm>
    </dsp:sp>
    <dsp:sp modelId="{7373AC7C-274C-9B44-A05E-CBE76D863CF4}">
      <dsp:nvSpPr>
        <dsp:cNvPr id="0" name=""/>
        <dsp:cNvSpPr/>
      </dsp:nvSpPr>
      <dsp:spPr>
        <a:xfrm>
          <a:off x="1844831" y="4048948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30507" y="4092553"/>
        <a:ext cx="21155" cy="4231"/>
      </dsp:txXfrm>
    </dsp:sp>
    <dsp:sp modelId="{67BBBE8C-B20F-FB4B-AE91-A77CAB306B23}">
      <dsp:nvSpPr>
        <dsp:cNvPr id="0" name=""/>
        <dsp:cNvSpPr/>
      </dsp:nvSpPr>
      <dsp:spPr>
        <a:xfrm>
          <a:off x="7028" y="3542788"/>
          <a:ext cx="1839602" cy="1103761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PUBLISH / SCHEDULE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7028" y="3542788"/>
        <a:ext cx="1839602" cy="1103761"/>
      </dsp:txXfrm>
    </dsp:sp>
    <dsp:sp modelId="{F91AB681-2715-E445-81E5-5E1BCFFC607C}">
      <dsp:nvSpPr>
        <dsp:cNvPr id="0" name=""/>
        <dsp:cNvSpPr/>
      </dsp:nvSpPr>
      <dsp:spPr>
        <a:xfrm>
          <a:off x="4107542" y="4048948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3219" y="4092553"/>
        <a:ext cx="21155" cy="4231"/>
      </dsp:txXfrm>
    </dsp:sp>
    <dsp:sp modelId="{0F360CED-5D4C-4849-B8DE-79F23825160D}">
      <dsp:nvSpPr>
        <dsp:cNvPr id="0" name=""/>
        <dsp:cNvSpPr/>
      </dsp:nvSpPr>
      <dsp:spPr>
        <a:xfrm>
          <a:off x="2269739" y="3542788"/>
          <a:ext cx="1839602" cy="1103761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pc="100" baseline="0" dirty="0" smtClean="0">
              <a:latin typeface="Arial" charset="0"/>
              <a:ea typeface="Arial" charset="0"/>
              <a:cs typeface="Arial" charset="0"/>
            </a:rPr>
            <a:t>PROMOTION 1</a:t>
          </a:r>
          <a:endParaRPr lang="en-US" sz="1000" b="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2269739" y="3542788"/>
        <a:ext cx="1839602" cy="1103761"/>
      </dsp:txXfrm>
    </dsp:sp>
    <dsp:sp modelId="{62F13641-2975-1749-86DC-2C4C0E099ABD}">
      <dsp:nvSpPr>
        <dsp:cNvPr id="0" name=""/>
        <dsp:cNvSpPr/>
      </dsp:nvSpPr>
      <dsp:spPr>
        <a:xfrm>
          <a:off x="6370253" y="4048948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55930" y="4092553"/>
        <a:ext cx="21155" cy="4231"/>
      </dsp:txXfrm>
    </dsp:sp>
    <dsp:sp modelId="{BD4C4829-4C31-684D-AB18-37BB9C542888}">
      <dsp:nvSpPr>
        <dsp:cNvPr id="0" name=""/>
        <dsp:cNvSpPr/>
      </dsp:nvSpPr>
      <dsp:spPr>
        <a:xfrm>
          <a:off x="4532451" y="3542788"/>
          <a:ext cx="1839602" cy="1103761"/>
        </a:xfrm>
        <a:prstGeom prst="rect">
          <a:avLst/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0" kern="1200" spc="100" baseline="0" dirty="0" smtClean="0">
              <a:latin typeface="Arial" charset="0"/>
              <a:ea typeface="Arial" charset="0"/>
              <a:cs typeface="Arial" charset="0"/>
            </a:rPr>
            <a:t>PROMOTION 2</a:t>
          </a:r>
          <a:endParaRPr lang="en-US" sz="1000" b="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4532451" y="3542788"/>
        <a:ext cx="1839602" cy="1103761"/>
      </dsp:txXfrm>
    </dsp:sp>
    <dsp:sp modelId="{36A9A38A-5F0A-EE46-BEBB-32AF4E384150}">
      <dsp:nvSpPr>
        <dsp:cNvPr id="0" name=""/>
        <dsp:cNvSpPr/>
      </dsp:nvSpPr>
      <dsp:spPr>
        <a:xfrm>
          <a:off x="8632965" y="4048948"/>
          <a:ext cx="392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508" y="45720"/>
              </a:lnTo>
            </a:path>
          </a:pathLst>
        </a:custGeom>
        <a:noFill/>
        <a:ln w="19050" cap="flat" cmpd="sng" algn="ctr">
          <a:solidFill>
            <a:schemeClr val="bg2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818641" y="4092553"/>
        <a:ext cx="21155" cy="4231"/>
      </dsp:txXfrm>
    </dsp:sp>
    <dsp:sp modelId="{593F18C6-66BC-FB40-A25F-9503AC3E21EC}">
      <dsp:nvSpPr>
        <dsp:cNvPr id="0" name=""/>
        <dsp:cNvSpPr/>
      </dsp:nvSpPr>
      <dsp:spPr>
        <a:xfrm>
          <a:off x="6795162" y="3542788"/>
          <a:ext cx="1839602" cy="1103761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MEASUREMENT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6795162" y="3542788"/>
        <a:ext cx="1839602" cy="1103761"/>
      </dsp:txXfrm>
    </dsp:sp>
    <dsp:sp modelId="{A2900020-9776-D64C-AEEC-A361AACA7754}">
      <dsp:nvSpPr>
        <dsp:cNvPr id="0" name=""/>
        <dsp:cNvSpPr/>
      </dsp:nvSpPr>
      <dsp:spPr>
        <a:xfrm>
          <a:off x="9057873" y="3542788"/>
          <a:ext cx="1839602" cy="1103761"/>
        </a:xfrm>
        <a:prstGeom prst="rect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pc="100" baseline="0" dirty="0" smtClean="0">
              <a:latin typeface="Arial" charset="0"/>
              <a:ea typeface="Arial" charset="0"/>
              <a:cs typeface="Arial" charset="0"/>
            </a:rPr>
            <a:t>OPTIMIZATION</a:t>
          </a:r>
          <a:endParaRPr lang="en-US" sz="1000" kern="1200" spc="100" baseline="0" dirty="0">
            <a:latin typeface="Arial" charset="0"/>
            <a:ea typeface="Arial" charset="0"/>
            <a:cs typeface="Arial" charset="0"/>
          </a:endParaRPr>
        </a:p>
      </dsp:txBody>
      <dsp:txXfrm>
        <a:off x="9057873" y="3542788"/>
        <a:ext cx="1839602" cy="1103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CC02A0-C947-4278-96D1-0DB9C063DF55}" type="datetimeFigureOut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3FAA7-9DA0-4163-8828-B20FAF1EB0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6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387350"/>
            <a:ext cx="4651375" cy="261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9467" y="3176270"/>
            <a:ext cx="6231467" cy="54229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9467" y="8831580"/>
            <a:ext cx="4985173" cy="23079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97787" y="8831580"/>
            <a:ext cx="623147" cy="230797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000"/>
            </a:lvl1pPr>
          </a:lstStyle>
          <a:p>
            <a:fld id="{8547E1EE-0039-4797-B978-F45341826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spcBef>
        <a:spcPts val="600"/>
      </a:spcBef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82864" indent="-137149" algn="l" defTabSz="914323" rtl="0" eaLnBrk="1" latinLnBrk="0" hangingPunct="1">
      <a:spcBef>
        <a:spcPts val="600"/>
      </a:spcBef>
      <a:buFont typeface="HP Simplified" panose="020B0604020204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39697" indent="-104767" algn="l" defTabSz="914323" rtl="0" eaLnBrk="1" latinLnBrk="0" hangingPunct="1">
      <a:spcBef>
        <a:spcPts val="600"/>
      </a:spcBef>
      <a:buFont typeface="HP Simplified" panose="020B0604020204020204" pitchFamily="34" charset="0"/>
      <a:buChar char="–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15895" indent="-117465" algn="l" defTabSz="914323" rtl="0" eaLnBrk="1" latinLnBrk="0" hangingPunct="1">
      <a:spcBef>
        <a:spcPts val="600"/>
      </a:spcBef>
      <a:buFont typeface="HP Simplified" panose="020B0604020204020204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633360" indent="-117465" algn="l" defTabSz="914323" rtl="0" eaLnBrk="1" latinLnBrk="0" hangingPunct="1">
      <a:spcBef>
        <a:spcPts val="600"/>
      </a:spcBef>
      <a:buFont typeface="HP Simplified" panose="020B0604020204020204" pitchFamily="34" charset="0"/>
      <a:buChar char="–"/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442DFD-DD87-D247-98BB-BFF3B9DB483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2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3" y="2130431"/>
            <a:ext cx="10360501" cy="1470025"/>
          </a:xfrm>
        </p:spPr>
        <p:txBody>
          <a:bodyPr/>
          <a:lstStyle>
            <a:lvl1pPr>
              <a:defRPr sz="4800"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404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B0B24B9A-B1E3-4601-A229-8AC9DF88C0C1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596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3221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4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4"/>
            <a:ext cx="8024310" cy="5851525"/>
          </a:xfrm>
        </p:spPr>
        <p:txBody>
          <a:bodyPr vert="eaVert">
            <a:normAutofit/>
          </a:bodyPr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721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D22B-7DA5-41D4-8828-B374897FB725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1612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2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2" y="1676402"/>
            <a:ext cx="10969943" cy="4419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5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9457-5929-4CA0-B72A-D735D72268B8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1612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2" y="1133856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09442" y="1661891"/>
            <a:ext cx="10969943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2" y="2057400"/>
            <a:ext cx="10969943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1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0760-FF98-4F13-8A48-4266A847D351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1612" y="6478524"/>
            <a:ext cx="304721" cy="219456"/>
          </a:xfrm>
          <a:prstGeom prst="rect">
            <a:avLst/>
          </a:prstGeom>
        </p:spPr>
        <p:txBody>
          <a:bodyPr/>
          <a:lstStyle/>
          <a:p>
            <a:fld id="{00DE720E-C72B-42F0-AD69-52D60E3C60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2" y="1133860"/>
            <a:ext cx="10969943" cy="26057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900"/>
            </a:lvl2pPr>
            <a:lvl3pPr marL="0" indent="0">
              <a:spcBef>
                <a:spcPts val="0"/>
              </a:spcBef>
              <a:buNone/>
              <a:defRPr sz="1900"/>
            </a:lvl3pPr>
            <a:lvl4pPr marL="0" indent="0">
              <a:spcBef>
                <a:spcPts val="0"/>
              </a:spcBef>
              <a:buNone/>
              <a:defRPr sz="1900"/>
            </a:lvl4pPr>
            <a:lvl5pPr marL="0" indent="0">
              <a:spcBef>
                <a:spcPts val="0"/>
              </a:spcBef>
              <a:buNone/>
              <a:defRPr sz="1900"/>
            </a:lvl5pPr>
            <a:lvl6pPr marL="0" indent="0">
              <a:spcBef>
                <a:spcPts val="0"/>
              </a:spcBef>
              <a:buNone/>
              <a:defRPr sz="1900"/>
            </a:lvl6pPr>
            <a:lvl7pPr marL="0" indent="0">
              <a:spcBef>
                <a:spcPts val="0"/>
              </a:spcBef>
              <a:buNone/>
              <a:defRPr sz="1900"/>
            </a:lvl7pPr>
            <a:lvl8pPr marL="0" indent="0">
              <a:spcBef>
                <a:spcPts val="0"/>
              </a:spcBef>
              <a:buNone/>
              <a:defRPr sz="1900"/>
            </a:lvl8pPr>
            <a:lvl9pPr marL="0" indent="0">
              <a:spcBef>
                <a:spcPts val="0"/>
              </a:spcBef>
              <a:buNone/>
              <a:defRPr sz="1900"/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449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41846" y="1001854"/>
            <a:ext cx="10820123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846" y="313419"/>
            <a:ext cx="10820123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663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41848" y="313417"/>
            <a:ext cx="11277202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38798" y="1585385"/>
            <a:ext cx="3364116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164896" y="1585388"/>
            <a:ext cx="3364116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7890995" y="1585385"/>
            <a:ext cx="3368856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41847" y="1001854"/>
            <a:ext cx="11277202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544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3 - 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/>
          <p:nvPr userDrawn="1"/>
        </p:nvSpPr>
        <p:spPr>
          <a:xfrm>
            <a:off x="574" y="-1455"/>
            <a:ext cx="12191030" cy="3439704"/>
          </a:xfrm>
          <a:custGeom>
            <a:avLst/>
            <a:gdLst>
              <a:gd name="connsiteX0" fmla="*/ 0 w 9144000"/>
              <a:gd name="connsiteY0" fmla="*/ 0 h 2832485"/>
              <a:gd name="connsiteX1" fmla="*/ 9144000 w 9144000"/>
              <a:gd name="connsiteY1" fmla="*/ 0 h 2832485"/>
              <a:gd name="connsiteX2" fmla="*/ 9144000 w 9144000"/>
              <a:gd name="connsiteY2" fmla="*/ 2832485 h 2832485"/>
              <a:gd name="connsiteX3" fmla="*/ 0 w 9144000"/>
              <a:gd name="connsiteY3" fmla="*/ 2832485 h 2832485"/>
              <a:gd name="connsiteX4" fmla="*/ 0 w 9144000"/>
              <a:gd name="connsiteY4" fmla="*/ 0 h 2832485"/>
              <a:gd name="connsiteX0" fmla="*/ 0 w 9144000"/>
              <a:gd name="connsiteY0" fmla="*/ 0 h 2832485"/>
              <a:gd name="connsiteX1" fmla="*/ 9144000 w 9144000"/>
              <a:gd name="connsiteY1" fmla="*/ 0 h 2832485"/>
              <a:gd name="connsiteX2" fmla="*/ 9136303 w 9144000"/>
              <a:gd name="connsiteY2" fmla="*/ 1716424 h 2832485"/>
              <a:gd name="connsiteX3" fmla="*/ 0 w 9144000"/>
              <a:gd name="connsiteY3" fmla="*/ 2832485 h 2832485"/>
              <a:gd name="connsiteX4" fmla="*/ 0 w 9144000"/>
              <a:gd name="connsiteY4" fmla="*/ 0 h 2832485"/>
              <a:gd name="connsiteX0" fmla="*/ 0 w 9144740"/>
              <a:gd name="connsiteY0" fmla="*/ 0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0 h 2832485"/>
              <a:gd name="connsiteX0" fmla="*/ 76200 w 9144740"/>
              <a:gd name="connsiteY0" fmla="*/ 323850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76200 w 9144740"/>
              <a:gd name="connsiteY4" fmla="*/ 323850 h 2832485"/>
              <a:gd name="connsiteX0" fmla="*/ 0 w 9144740"/>
              <a:gd name="connsiteY0" fmla="*/ 238125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238125 h 2832485"/>
              <a:gd name="connsiteX0" fmla="*/ 0 w 9144740"/>
              <a:gd name="connsiteY0" fmla="*/ 238125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238125 h 2832485"/>
              <a:gd name="connsiteX0" fmla="*/ 0 w 9144740"/>
              <a:gd name="connsiteY0" fmla="*/ 238125 h 2832485"/>
              <a:gd name="connsiteX1" fmla="*/ 9144000 w 9144740"/>
              <a:gd name="connsiteY1" fmla="*/ 0 h 2832485"/>
              <a:gd name="connsiteX2" fmla="*/ 9144000 w 9144740"/>
              <a:gd name="connsiteY2" fmla="*/ 1878061 h 2832485"/>
              <a:gd name="connsiteX3" fmla="*/ 0 w 9144740"/>
              <a:gd name="connsiteY3" fmla="*/ 2832485 h 2832485"/>
              <a:gd name="connsiteX4" fmla="*/ 0 w 9144740"/>
              <a:gd name="connsiteY4" fmla="*/ 238125 h 2832485"/>
              <a:gd name="connsiteX0" fmla="*/ 0 w 9144077"/>
              <a:gd name="connsiteY0" fmla="*/ 0 h 2594360"/>
              <a:gd name="connsiteX1" fmla="*/ 9086850 w 9144077"/>
              <a:gd name="connsiteY1" fmla="*/ 419100 h 2594360"/>
              <a:gd name="connsiteX2" fmla="*/ 9144000 w 9144077"/>
              <a:gd name="connsiteY2" fmla="*/ 1639936 h 2594360"/>
              <a:gd name="connsiteX3" fmla="*/ 0 w 9144077"/>
              <a:gd name="connsiteY3" fmla="*/ 2594360 h 2594360"/>
              <a:gd name="connsiteX4" fmla="*/ 0 w 9144077"/>
              <a:gd name="connsiteY4" fmla="*/ 0 h 2594360"/>
              <a:gd name="connsiteX0" fmla="*/ 0 w 9144740"/>
              <a:gd name="connsiteY0" fmla="*/ 0 h 2594360"/>
              <a:gd name="connsiteX1" fmla="*/ 9144000 w 9144740"/>
              <a:gd name="connsiteY1" fmla="*/ 9525 h 2594360"/>
              <a:gd name="connsiteX2" fmla="*/ 9144000 w 9144740"/>
              <a:gd name="connsiteY2" fmla="*/ 1639936 h 2594360"/>
              <a:gd name="connsiteX3" fmla="*/ 0 w 9144740"/>
              <a:gd name="connsiteY3" fmla="*/ 2594360 h 2594360"/>
              <a:gd name="connsiteX4" fmla="*/ 0 w 9144740"/>
              <a:gd name="connsiteY4" fmla="*/ 0 h 2594360"/>
              <a:gd name="connsiteX0" fmla="*/ 0 w 9144000"/>
              <a:gd name="connsiteY0" fmla="*/ 0 h 2594360"/>
              <a:gd name="connsiteX1" fmla="*/ 9144000 w 9144000"/>
              <a:gd name="connsiteY1" fmla="*/ 9525 h 2594360"/>
              <a:gd name="connsiteX2" fmla="*/ 9144000 w 9144000"/>
              <a:gd name="connsiteY2" fmla="*/ 1639936 h 2594360"/>
              <a:gd name="connsiteX3" fmla="*/ 0 w 9144000"/>
              <a:gd name="connsiteY3" fmla="*/ 2594360 h 2594360"/>
              <a:gd name="connsiteX4" fmla="*/ 0 w 9144000"/>
              <a:gd name="connsiteY4" fmla="*/ 0 h 2594360"/>
              <a:gd name="connsiteX0" fmla="*/ 125676 w 9144000"/>
              <a:gd name="connsiteY0" fmla="*/ 155154 h 2584835"/>
              <a:gd name="connsiteX1" fmla="*/ 9144000 w 9144000"/>
              <a:gd name="connsiteY1" fmla="*/ 0 h 2584835"/>
              <a:gd name="connsiteX2" fmla="*/ 9144000 w 9144000"/>
              <a:gd name="connsiteY2" fmla="*/ 1630411 h 2584835"/>
              <a:gd name="connsiteX3" fmla="*/ 0 w 9144000"/>
              <a:gd name="connsiteY3" fmla="*/ 2584835 h 2584835"/>
              <a:gd name="connsiteX4" fmla="*/ 125676 w 9144000"/>
              <a:gd name="connsiteY4" fmla="*/ 155154 h 2584835"/>
              <a:gd name="connsiteX0" fmla="*/ 0 w 9144000"/>
              <a:gd name="connsiteY0" fmla="*/ 16477 h 2584835"/>
              <a:gd name="connsiteX1" fmla="*/ 9144000 w 9144000"/>
              <a:gd name="connsiteY1" fmla="*/ 0 h 2584835"/>
              <a:gd name="connsiteX2" fmla="*/ 9144000 w 9144000"/>
              <a:gd name="connsiteY2" fmla="*/ 1630411 h 2584835"/>
              <a:gd name="connsiteX3" fmla="*/ 0 w 9144000"/>
              <a:gd name="connsiteY3" fmla="*/ 2584835 h 2584835"/>
              <a:gd name="connsiteX4" fmla="*/ 0 w 9144000"/>
              <a:gd name="connsiteY4" fmla="*/ 16477 h 2584835"/>
              <a:gd name="connsiteX0" fmla="*/ 0 w 9148334"/>
              <a:gd name="connsiteY0" fmla="*/ 12143 h 2584835"/>
              <a:gd name="connsiteX1" fmla="*/ 9148334 w 9148334"/>
              <a:gd name="connsiteY1" fmla="*/ 0 h 2584835"/>
              <a:gd name="connsiteX2" fmla="*/ 9148334 w 9148334"/>
              <a:gd name="connsiteY2" fmla="*/ 1630411 h 2584835"/>
              <a:gd name="connsiteX3" fmla="*/ 4334 w 9148334"/>
              <a:gd name="connsiteY3" fmla="*/ 2584835 h 2584835"/>
              <a:gd name="connsiteX4" fmla="*/ 0 w 9148334"/>
              <a:gd name="connsiteY4" fmla="*/ 12143 h 2584835"/>
              <a:gd name="connsiteX0" fmla="*/ 0 w 9148334"/>
              <a:gd name="connsiteY0" fmla="*/ 12143 h 2584835"/>
              <a:gd name="connsiteX1" fmla="*/ 9148334 w 9148334"/>
              <a:gd name="connsiteY1" fmla="*/ 0 h 2584835"/>
              <a:gd name="connsiteX2" fmla="*/ 9148334 w 9148334"/>
              <a:gd name="connsiteY2" fmla="*/ 1638826 h 2584835"/>
              <a:gd name="connsiteX3" fmla="*/ 4334 w 9148334"/>
              <a:gd name="connsiteY3" fmla="*/ 2584835 h 2584835"/>
              <a:gd name="connsiteX4" fmla="*/ 0 w 9148334"/>
              <a:gd name="connsiteY4" fmla="*/ 12143 h 2584835"/>
              <a:gd name="connsiteX0" fmla="*/ 0 w 9148334"/>
              <a:gd name="connsiteY0" fmla="*/ 12143 h 2582030"/>
              <a:gd name="connsiteX1" fmla="*/ 9148334 w 9148334"/>
              <a:gd name="connsiteY1" fmla="*/ 0 h 2582030"/>
              <a:gd name="connsiteX2" fmla="*/ 9148334 w 9148334"/>
              <a:gd name="connsiteY2" fmla="*/ 1638826 h 2582030"/>
              <a:gd name="connsiteX3" fmla="*/ 1529 w 9148334"/>
              <a:gd name="connsiteY3" fmla="*/ 2582030 h 2582030"/>
              <a:gd name="connsiteX4" fmla="*/ 0 w 9148334"/>
              <a:gd name="connsiteY4" fmla="*/ 12143 h 2582030"/>
              <a:gd name="connsiteX0" fmla="*/ 5476 w 9146977"/>
              <a:gd name="connsiteY0" fmla="*/ 5310 h 2582030"/>
              <a:gd name="connsiteX1" fmla="*/ 9146977 w 9146977"/>
              <a:gd name="connsiteY1" fmla="*/ 0 h 2582030"/>
              <a:gd name="connsiteX2" fmla="*/ 9146977 w 9146977"/>
              <a:gd name="connsiteY2" fmla="*/ 1638826 h 2582030"/>
              <a:gd name="connsiteX3" fmla="*/ 172 w 9146977"/>
              <a:gd name="connsiteY3" fmla="*/ 2582030 h 2582030"/>
              <a:gd name="connsiteX4" fmla="*/ 5476 w 9146977"/>
              <a:gd name="connsiteY4" fmla="*/ 5310 h 2582030"/>
              <a:gd name="connsiteX0" fmla="*/ 2367 w 9147070"/>
              <a:gd name="connsiteY0" fmla="*/ 2109 h 2582030"/>
              <a:gd name="connsiteX1" fmla="*/ 9147070 w 9147070"/>
              <a:gd name="connsiteY1" fmla="*/ 0 h 2582030"/>
              <a:gd name="connsiteX2" fmla="*/ 9147070 w 9147070"/>
              <a:gd name="connsiteY2" fmla="*/ 1638826 h 2582030"/>
              <a:gd name="connsiteX3" fmla="*/ 265 w 9147070"/>
              <a:gd name="connsiteY3" fmla="*/ 2582030 h 2582030"/>
              <a:gd name="connsiteX4" fmla="*/ 2367 w 9147070"/>
              <a:gd name="connsiteY4" fmla="*/ 2109 h 2582030"/>
              <a:gd name="connsiteX0" fmla="*/ 194191 w 9146813"/>
              <a:gd name="connsiteY0" fmla="*/ 162177 h 2582030"/>
              <a:gd name="connsiteX1" fmla="*/ 9146813 w 9146813"/>
              <a:gd name="connsiteY1" fmla="*/ 0 h 2582030"/>
              <a:gd name="connsiteX2" fmla="*/ 9146813 w 9146813"/>
              <a:gd name="connsiteY2" fmla="*/ 1638826 h 2582030"/>
              <a:gd name="connsiteX3" fmla="*/ 8 w 9146813"/>
              <a:gd name="connsiteY3" fmla="*/ 2582030 h 2582030"/>
              <a:gd name="connsiteX4" fmla="*/ 194191 w 9146813"/>
              <a:gd name="connsiteY4" fmla="*/ 162177 h 2582030"/>
              <a:gd name="connsiteX0" fmla="*/ 0 w 9147903"/>
              <a:gd name="connsiteY0" fmla="*/ 0 h 2583122"/>
              <a:gd name="connsiteX1" fmla="*/ 9147903 w 9147903"/>
              <a:gd name="connsiteY1" fmla="*/ 1092 h 2583122"/>
              <a:gd name="connsiteX2" fmla="*/ 9147903 w 9147903"/>
              <a:gd name="connsiteY2" fmla="*/ 1639918 h 2583122"/>
              <a:gd name="connsiteX3" fmla="*/ 1098 w 9147903"/>
              <a:gd name="connsiteY3" fmla="*/ 2583122 h 2583122"/>
              <a:gd name="connsiteX4" fmla="*/ 0 w 9147903"/>
              <a:gd name="connsiteY4" fmla="*/ 0 h 2583122"/>
              <a:gd name="connsiteX0" fmla="*/ 0 w 9147903"/>
              <a:gd name="connsiteY0" fmla="*/ 0 h 2583122"/>
              <a:gd name="connsiteX1" fmla="*/ 9147903 w 9147903"/>
              <a:gd name="connsiteY1" fmla="*/ 1092 h 2583122"/>
              <a:gd name="connsiteX2" fmla="*/ 9147903 w 9147903"/>
              <a:gd name="connsiteY2" fmla="*/ 1639918 h 2583122"/>
              <a:gd name="connsiteX3" fmla="*/ 1098 w 9147903"/>
              <a:gd name="connsiteY3" fmla="*/ 2583122 h 2583122"/>
              <a:gd name="connsiteX4" fmla="*/ 0 w 9147903"/>
              <a:gd name="connsiteY4" fmla="*/ 0 h 2583122"/>
              <a:gd name="connsiteX0" fmla="*/ 0 w 9151105"/>
              <a:gd name="connsiteY0" fmla="*/ 2109 h 2585231"/>
              <a:gd name="connsiteX1" fmla="*/ 9151105 w 9151105"/>
              <a:gd name="connsiteY1" fmla="*/ 0 h 2585231"/>
              <a:gd name="connsiteX2" fmla="*/ 9147903 w 9151105"/>
              <a:gd name="connsiteY2" fmla="*/ 1642027 h 2585231"/>
              <a:gd name="connsiteX3" fmla="*/ 1098 w 9151105"/>
              <a:gd name="connsiteY3" fmla="*/ 2585231 h 2585231"/>
              <a:gd name="connsiteX4" fmla="*/ 0 w 9151105"/>
              <a:gd name="connsiteY4" fmla="*/ 2109 h 2585231"/>
              <a:gd name="connsiteX0" fmla="*/ 0 w 9154306"/>
              <a:gd name="connsiteY0" fmla="*/ 2109 h 2585231"/>
              <a:gd name="connsiteX1" fmla="*/ 9151105 w 9154306"/>
              <a:gd name="connsiteY1" fmla="*/ 0 h 2585231"/>
              <a:gd name="connsiteX2" fmla="*/ 9154306 w 9154306"/>
              <a:gd name="connsiteY2" fmla="*/ 1642027 h 2585231"/>
              <a:gd name="connsiteX3" fmla="*/ 1098 w 9154306"/>
              <a:gd name="connsiteY3" fmla="*/ 2585231 h 2585231"/>
              <a:gd name="connsiteX4" fmla="*/ 0 w 9154306"/>
              <a:gd name="connsiteY4" fmla="*/ 2109 h 2585231"/>
              <a:gd name="connsiteX0" fmla="*/ 0 w 9154306"/>
              <a:gd name="connsiteY0" fmla="*/ 0 h 2583122"/>
              <a:gd name="connsiteX1" fmla="*/ 9093481 w 9154306"/>
              <a:gd name="connsiteY1" fmla="*/ 36307 h 2583122"/>
              <a:gd name="connsiteX2" fmla="*/ 9154306 w 9154306"/>
              <a:gd name="connsiteY2" fmla="*/ 1639918 h 2583122"/>
              <a:gd name="connsiteX3" fmla="*/ 1098 w 9154306"/>
              <a:gd name="connsiteY3" fmla="*/ 2583122 h 2583122"/>
              <a:gd name="connsiteX4" fmla="*/ 0 w 9154306"/>
              <a:gd name="connsiteY4" fmla="*/ 0 h 2583122"/>
              <a:gd name="connsiteX0" fmla="*/ 0 w 9157508"/>
              <a:gd name="connsiteY0" fmla="*/ 0 h 2583122"/>
              <a:gd name="connsiteX1" fmla="*/ 9157508 w 9157508"/>
              <a:gd name="connsiteY1" fmla="*/ 1092 h 2583122"/>
              <a:gd name="connsiteX2" fmla="*/ 9154306 w 9157508"/>
              <a:gd name="connsiteY2" fmla="*/ 1639918 h 2583122"/>
              <a:gd name="connsiteX3" fmla="*/ 1098 w 9157508"/>
              <a:gd name="connsiteY3" fmla="*/ 2583122 h 2583122"/>
              <a:gd name="connsiteX4" fmla="*/ 0 w 9157508"/>
              <a:gd name="connsiteY4" fmla="*/ 0 h 2583122"/>
              <a:gd name="connsiteX0" fmla="*/ 0 w 9157508"/>
              <a:gd name="connsiteY0" fmla="*/ 0 h 2583122"/>
              <a:gd name="connsiteX1" fmla="*/ 9157508 w 9157508"/>
              <a:gd name="connsiteY1" fmla="*/ 1092 h 2583122"/>
              <a:gd name="connsiteX2" fmla="*/ 9154306 w 9157508"/>
              <a:gd name="connsiteY2" fmla="*/ 1639918 h 2583122"/>
              <a:gd name="connsiteX3" fmla="*/ 1098 w 9157508"/>
              <a:gd name="connsiteY3" fmla="*/ 2583122 h 2583122"/>
              <a:gd name="connsiteX4" fmla="*/ 0 w 9157508"/>
              <a:gd name="connsiteY4" fmla="*/ 0 h 258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7508" h="2583122">
                <a:moveTo>
                  <a:pt x="0" y="0"/>
                </a:moveTo>
                <a:lnTo>
                  <a:pt x="9157508" y="1092"/>
                </a:lnTo>
                <a:cubicBezTo>
                  <a:pt x="9155907" y="820505"/>
                  <a:pt x="9154306" y="824712"/>
                  <a:pt x="9154306" y="1639918"/>
                </a:cubicBezTo>
                <a:lnTo>
                  <a:pt x="1098" y="2583122"/>
                </a:lnTo>
                <a:cubicBezTo>
                  <a:pt x="-347" y="1725558"/>
                  <a:pt x="549" y="129156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 userDrawn="1"/>
        </p:nvSpPr>
        <p:spPr>
          <a:xfrm flipH="1">
            <a:off x="3578644" y="5459717"/>
            <a:ext cx="8614129" cy="1398283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571" y="-398977"/>
            <a:ext cx="9557181" cy="1273464"/>
          </a:xfrm>
        </p:spPr>
        <p:txBody>
          <a:bodyPr/>
          <a:lstStyle>
            <a:lvl1pPr>
              <a:lnSpc>
                <a:spcPct val="80000"/>
              </a:lnSpc>
              <a:defRPr sz="3200" b="1" spc="-27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Why are we doing this – marketing objectives</a:t>
            </a:r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-720" y="611512"/>
            <a:ext cx="12189545" cy="983609"/>
          </a:xfrm>
          <a:custGeom>
            <a:avLst/>
            <a:gdLst>
              <a:gd name="connsiteX0" fmla="*/ 0 w 9151684"/>
              <a:gd name="connsiteY0" fmla="*/ 929768 h 1536807"/>
              <a:gd name="connsiteX1" fmla="*/ 0 w 9151684"/>
              <a:gd name="connsiteY1" fmla="*/ 1536807 h 1536807"/>
              <a:gd name="connsiteX2" fmla="*/ 9151684 w 9151684"/>
              <a:gd name="connsiteY2" fmla="*/ 53788 h 1536807"/>
              <a:gd name="connsiteX3" fmla="*/ 9151684 w 9151684"/>
              <a:gd name="connsiteY3" fmla="*/ 0 h 1536807"/>
              <a:gd name="connsiteX4" fmla="*/ 0 w 9151684"/>
              <a:gd name="connsiteY4" fmla="*/ 929768 h 1536807"/>
              <a:gd name="connsiteX0" fmla="*/ 0 w 9151684"/>
              <a:gd name="connsiteY0" fmla="*/ 929768 h 1462110"/>
              <a:gd name="connsiteX1" fmla="*/ 108183 w 9151684"/>
              <a:gd name="connsiteY1" fmla="*/ 1462110 h 1462110"/>
              <a:gd name="connsiteX2" fmla="*/ 9151684 w 9151684"/>
              <a:gd name="connsiteY2" fmla="*/ 53788 h 1462110"/>
              <a:gd name="connsiteX3" fmla="*/ 9151684 w 9151684"/>
              <a:gd name="connsiteY3" fmla="*/ 0 h 1462110"/>
              <a:gd name="connsiteX4" fmla="*/ 0 w 9151684"/>
              <a:gd name="connsiteY4" fmla="*/ 929768 h 1462110"/>
              <a:gd name="connsiteX0" fmla="*/ 0 w 9151684"/>
              <a:gd name="connsiteY0" fmla="*/ 929768 h 1526504"/>
              <a:gd name="connsiteX1" fmla="*/ 0 w 9151684"/>
              <a:gd name="connsiteY1" fmla="*/ 1526504 h 1526504"/>
              <a:gd name="connsiteX2" fmla="*/ 9151684 w 9151684"/>
              <a:gd name="connsiteY2" fmla="*/ 53788 h 1526504"/>
              <a:gd name="connsiteX3" fmla="*/ 9151684 w 9151684"/>
              <a:gd name="connsiteY3" fmla="*/ 0 h 1526504"/>
              <a:gd name="connsiteX4" fmla="*/ 0 w 9151684"/>
              <a:gd name="connsiteY4" fmla="*/ 929768 h 1526504"/>
              <a:gd name="connsiteX0" fmla="*/ 0 w 9151684"/>
              <a:gd name="connsiteY0" fmla="*/ 941674 h 1538410"/>
              <a:gd name="connsiteX1" fmla="*/ 0 w 9151684"/>
              <a:gd name="connsiteY1" fmla="*/ 1538410 h 1538410"/>
              <a:gd name="connsiteX2" fmla="*/ 9151684 w 9151684"/>
              <a:gd name="connsiteY2" fmla="*/ 65694 h 1538410"/>
              <a:gd name="connsiteX3" fmla="*/ 9144540 w 9151684"/>
              <a:gd name="connsiteY3" fmla="*/ 0 h 1538410"/>
              <a:gd name="connsiteX4" fmla="*/ 0 w 9151684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18347 w 9144540"/>
              <a:gd name="connsiteY2" fmla="*/ 32356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4540 w 9144540"/>
              <a:gd name="connsiteY2" fmla="*/ 56169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23109 w 9144540"/>
              <a:gd name="connsiteY2" fmla="*/ 34737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2159 w 9144540"/>
              <a:gd name="connsiteY2" fmla="*/ 63312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2159 w 9144540"/>
              <a:gd name="connsiteY2" fmla="*/ 63312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  <a:gd name="connsiteX0" fmla="*/ 0 w 9144540"/>
              <a:gd name="connsiteY0" fmla="*/ 941674 h 1538410"/>
              <a:gd name="connsiteX1" fmla="*/ 0 w 9144540"/>
              <a:gd name="connsiteY1" fmla="*/ 1538410 h 1538410"/>
              <a:gd name="connsiteX2" fmla="*/ 9142159 w 9144540"/>
              <a:gd name="connsiteY2" fmla="*/ 63312 h 1538410"/>
              <a:gd name="connsiteX3" fmla="*/ 9144540 w 9144540"/>
              <a:gd name="connsiteY3" fmla="*/ 0 h 1538410"/>
              <a:gd name="connsiteX4" fmla="*/ 0 w 9144540"/>
              <a:gd name="connsiteY4" fmla="*/ 941674 h 153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540" h="1538410">
                <a:moveTo>
                  <a:pt x="0" y="941674"/>
                </a:moveTo>
                <a:lnTo>
                  <a:pt x="0" y="1538410"/>
                </a:lnTo>
                <a:lnTo>
                  <a:pt x="9142159" y="63312"/>
                </a:lnTo>
                <a:cubicBezTo>
                  <a:pt x="9143349" y="31656"/>
                  <a:pt x="9143349" y="31656"/>
                  <a:pt x="9144540" y="0"/>
                </a:cubicBezTo>
                <a:lnTo>
                  <a:pt x="0" y="941674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8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3FBC2161-E26B-4372-8E44-075F58F07B7E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1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6"/>
            <a:ext cx="10360501" cy="1362075"/>
          </a:xfrm>
        </p:spPr>
        <p:txBody>
          <a:bodyPr anchor="t"/>
          <a:lstStyle>
            <a:lvl1pPr algn="l">
              <a:defRPr sz="5300" b="0" i="0" cap="none"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rgbClr val="274B59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6AF00BED-3A05-4474-BD51-9660E8531AB1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1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D36E872C-64E8-4FA9-B219-415FC8586235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6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535117"/>
            <a:ext cx="5385514" cy="639763"/>
          </a:xfrm>
        </p:spPr>
        <p:txBody>
          <a:bodyPr anchor="b"/>
          <a:lstStyle>
            <a:lvl1pPr marL="0" indent="0">
              <a:buNone/>
              <a:defRPr sz="2900" b="0" i="0">
                <a:latin typeface="Aspira Demi"/>
                <a:cs typeface="Aspira Demi"/>
              </a:defRPr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3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7"/>
            <a:ext cx="5387630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9A741A95-ED65-4C01-AADB-8D75E99CC93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7129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32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991899A6-D8F4-47E3-8055-0D5C0AE9818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9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fld id="{024EDF0D-7E4E-4606-9345-9440A11A17C9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spira Light"/>
                <a:cs typeface="Aspira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4" y="273054"/>
            <a:ext cx="4010039" cy="1162051"/>
          </a:xfrm>
        </p:spPr>
        <p:txBody>
          <a:bodyPr anchor="b"/>
          <a:lstStyle>
            <a:lvl1pPr algn="l">
              <a:defRPr sz="2700" b="0" i="0">
                <a:latin typeface="Aspira Demi"/>
                <a:cs typeface="Aspira Dem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7"/>
            <a:ext cx="6813892" cy="585311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4" y="1435103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092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6" y="4800605"/>
            <a:ext cx="7313295" cy="566739"/>
          </a:xfrm>
        </p:spPr>
        <p:txBody>
          <a:bodyPr anchor="b"/>
          <a:lstStyle>
            <a:lvl1pPr algn="l">
              <a:defRPr sz="2700" b="0" i="0">
                <a:latin typeface="Aspira Demi"/>
                <a:cs typeface="Aspira Dem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6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6" y="5367343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41A95-ED65-4C01-AADB-8D75E99CC93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7168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442" y="241510"/>
            <a:ext cx="1096994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442" y="1600206"/>
            <a:ext cx="1096994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6"/>
            <a:ext cx="2844059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tx1">
                    <a:tint val="75000"/>
                  </a:schemeClr>
                </a:solidFill>
                <a:latin typeface="Aspira Light"/>
                <a:ea typeface="+mn-ea"/>
                <a:cs typeface="Aspira Light"/>
              </a:defRPr>
            </a:lvl1pPr>
          </a:lstStyle>
          <a:p>
            <a:fld id="{9A741A95-ED65-4C01-AADB-8D75E99CC93B}" type="datetime1">
              <a:rPr lang="en-US" smtClean="0"/>
              <a:pPr/>
              <a:t>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6" y="6356356"/>
            <a:ext cx="3859795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tx1">
                    <a:tint val="75000"/>
                  </a:schemeClr>
                </a:solidFill>
                <a:latin typeface="Aspira Light"/>
                <a:ea typeface="+mn-ea"/>
                <a:cs typeface="Aspira Light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663" r:id="rId12"/>
    <p:sldLayoutId id="2147483664" r:id="rId13"/>
    <p:sldLayoutId id="2147483665" r:id="rId14"/>
    <p:sldLayoutId id="2147483722" r:id="rId15"/>
    <p:sldLayoutId id="2147483725" r:id="rId16"/>
    <p:sldLayoutId id="214748373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609585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E32726"/>
          </a:solidFill>
          <a:latin typeface="Aspira Medium"/>
          <a:ea typeface="ＭＳ Ｐゴシック" charset="0"/>
          <a:cs typeface="ＭＳ Ｐゴシック" charset="0"/>
        </a:defRPr>
      </a:lvl1pPr>
      <a:lvl2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2pPr>
      <a:lvl3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3pPr>
      <a:lvl4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4pPr>
      <a:lvl5pPr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5pPr>
      <a:lvl6pPr marL="609585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6pPr>
      <a:lvl7pPr marL="1219170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7pPr>
      <a:lvl8pPr marL="1828754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8pPr>
      <a:lvl9pPr marL="2438339" algn="l" defTabSz="609585" rtl="0" eaLnBrk="1" fontAlgn="base" hangingPunct="1">
        <a:spcBef>
          <a:spcPct val="0"/>
        </a:spcBef>
        <a:spcAft>
          <a:spcPct val="0"/>
        </a:spcAft>
        <a:defRPr sz="4800">
          <a:solidFill>
            <a:srgbClr val="C31420"/>
          </a:solidFill>
          <a:latin typeface="Aspira Medium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ＭＳ Ｐゴシック" charset="0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Aspira Light"/>
          <a:ea typeface="ＭＳ Ｐゴシック" charset="0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15871"/>
            <a:ext cx="12418665" cy="7078795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33" dirty="0">
              <a:solidFill>
                <a:srgbClr val="D0292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1897" y="2107620"/>
            <a:ext cx="107572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pc="267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PROCESS &amp; CONTENT EXECUTION </a:t>
            </a:r>
          </a:p>
          <a:p>
            <a:pPr>
              <a:lnSpc>
                <a:spcPct val="150000"/>
              </a:lnSpc>
            </a:pPr>
            <a:r>
              <a:rPr lang="en-US" sz="1800" spc="267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 CUSTOM TEMPLATE</a:t>
            </a:r>
            <a:endParaRPr lang="en-US" sz="1800" spc="267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3" y="6146800"/>
            <a:ext cx="124097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70821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ChangeAspect="1"/>
          </p:cNvSpPr>
          <p:nvPr/>
        </p:nvSpPr>
        <p:spPr>
          <a:xfrm>
            <a:off x="5053010" y="242888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RESEARCH &amp; PLANNING</a:t>
            </a:r>
            <a:endParaRPr lang="en-US" sz="1200" b="1" kern="1200" spc="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Freeform 8"/>
          <p:cNvSpPr>
            <a:spLocks noChangeAspect="1"/>
          </p:cNvSpPr>
          <p:nvPr/>
        </p:nvSpPr>
        <p:spPr>
          <a:xfrm>
            <a:off x="7445676" y="728663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CONTENT </a:t>
            </a: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EXECUTION</a:t>
            </a:r>
            <a:endParaRPr lang="en-US" sz="1200" b="1" kern="1200" spc="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>
          <a:xfrm>
            <a:off x="9580071" y="2459128"/>
            <a:ext cx="1828800" cy="182880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REVIEWS AND APPROVALS</a:t>
            </a:r>
            <a:endParaRPr lang="en-US" sz="1200" b="1" kern="1200" spc="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Freeform 12"/>
          <p:cNvSpPr>
            <a:spLocks noChangeAspect="1"/>
          </p:cNvSpPr>
          <p:nvPr/>
        </p:nvSpPr>
        <p:spPr>
          <a:xfrm>
            <a:off x="7445676" y="4044813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QC</a:t>
            </a:r>
          </a:p>
        </p:txBody>
      </p:sp>
      <p:sp>
        <p:nvSpPr>
          <p:cNvPr id="15" name="Freeform 14"/>
          <p:cNvSpPr>
            <a:spLocks noChangeAspect="1"/>
          </p:cNvSpPr>
          <p:nvPr/>
        </p:nvSpPr>
        <p:spPr>
          <a:xfrm>
            <a:off x="5053010" y="4597400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PUBLISH</a:t>
            </a:r>
          </a:p>
        </p:txBody>
      </p:sp>
      <p:sp>
        <p:nvSpPr>
          <p:cNvPr id="17" name="Freeform 16"/>
          <p:cNvSpPr>
            <a:spLocks noChangeAspect="1"/>
          </p:cNvSpPr>
          <p:nvPr/>
        </p:nvSpPr>
        <p:spPr>
          <a:xfrm>
            <a:off x="2660344" y="4044813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PROMOTION</a:t>
            </a:r>
          </a:p>
        </p:txBody>
      </p:sp>
      <p:sp>
        <p:nvSpPr>
          <p:cNvPr id="19" name="Freeform 18"/>
          <p:cNvSpPr>
            <a:spLocks noChangeAspect="1"/>
          </p:cNvSpPr>
          <p:nvPr/>
        </p:nvSpPr>
        <p:spPr>
          <a:xfrm>
            <a:off x="569913" y="2390548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MEASUREMENT</a:t>
            </a:r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>
            <a:off x="2660344" y="728663"/>
            <a:ext cx="1965960" cy="1965960"/>
          </a:xfrm>
          <a:custGeom>
            <a:avLst/>
            <a:gdLst>
              <a:gd name="connsiteX0" fmla="*/ 0 w 1371603"/>
              <a:gd name="connsiteY0" fmla="*/ 685802 h 1371603"/>
              <a:gd name="connsiteX1" fmla="*/ 685802 w 1371603"/>
              <a:gd name="connsiteY1" fmla="*/ 0 h 1371603"/>
              <a:gd name="connsiteX2" fmla="*/ 1371604 w 1371603"/>
              <a:gd name="connsiteY2" fmla="*/ 685802 h 1371603"/>
              <a:gd name="connsiteX3" fmla="*/ 685802 w 1371603"/>
              <a:gd name="connsiteY3" fmla="*/ 1371604 h 1371603"/>
              <a:gd name="connsiteX4" fmla="*/ 0 w 1371603"/>
              <a:gd name="connsiteY4" fmla="*/ 685802 h 1371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3" h="1371603">
                <a:moveTo>
                  <a:pt x="0" y="685802"/>
                </a:moveTo>
                <a:cubicBezTo>
                  <a:pt x="0" y="307044"/>
                  <a:pt x="307044" y="0"/>
                  <a:pt x="685802" y="0"/>
                </a:cubicBezTo>
                <a:cubicBezTo>
                  <a:pt x="1064560" y="0"/>
                  <a:pt x="1371604" y="307044"/>
                  <a:pt x="1371604" y="685802"/>
                </a:cubicBezTo>
                <a:cubicBezTo>
                  <a:pt x="1371604" y="1064560"/>
                  <a:pt x="1064560" y="1371604"/>
                  <a:pt x="685802" y="1371604"/>
                </a:cubicBezTo>
                <a:cubicBezTo>
                  <a:pt x="307044" y="1371604"/>
                  <a:pt x="0" y="1064560"/>
                  <a:pt x="0" y="685802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6107" tIns="216107" rIns="216107" bIns="216107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kern="1200" spc="200" dirty="0" smtClean="0">
                <a:latin typeface="Arial" charset="0"/>
                <a:ea typeface="Arial" charset="0"/>
                <a:cs typeface="Arial" charset="0"/>
              </a:rPr>
              <a:t>OPTIMIZATION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13000" y="2352652"/>
            <a:ext cx="252413" cy="212952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458929" y="2352652"/>
            <a:ext cx="252413" cy="212952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413001" y="4181452"/>
            <a:ext cx="252412" cy="212952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458930" y="4189997"/>
            <a:ext cx="242283" cy="204407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659885" y="1005127"/>
            <a:ext cx="255645" cy="87073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4697985" y="5290463"/>
            <a:ext cx="255645" cy="87073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168182" y="1005127"/>
            <a:ext cx="255645" cy="87073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117382" y="5290463"/>
            <a:ext cx="255645" cy="87073"/>
          </a:xfrm>
          <a:prstGeom prst="straightConnector1">
            <a:avLst/>
          </a:prstGeom>
          <a:ln w="12700">
            <a:solidFill>
              <a:schemeClr val="bg2"/>
            </a:solidFill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itle 14"/>
          <p:cNvSpPr>
            <a:spLocks noGrp="1"/>
          </p:cNvSpPr>
          <p:nvPr>
            <p:ph type="title"/>
          </p:nvPr>
        </p:nvSpPr>
        <p:spPr>
          <a:xfrm>
            <a:off x="551018" y="2806300"/>
            <a:ext cx="10969943" cy="1143000"/>
          </a:xfrm>
        </p:spPr>
        <p:txBody>
          <a:bodyPr/>
          <a:lstStyle/>
          <a:p>
            <a:pPr algn="ctr"/>
            <a:r>
              <a:rPr lang="en-US" sz="3000" spc="3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PROCESS FLOW</a:t>
            </a:r>
            <a:endParaRPr lang="en-US" sz="3000" spc="30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6" y="6148659"/>
            <a:ext cx="1207008" cy="22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58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442" y="216110"/>
            <a:ext cx="10969943" cy="1143000"/>
          </a:xfrm>
        </p:spPr>
        <p:txBody>
          <a:bodyPr/>
          <a:lstStyle/>
          <a:p>
            <a:pPr algn="ctr"/>
            <a:r>
              <a:rPr lang="en-US" sz="3000" spc="300" dirty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CONTENT EXECUTION CHECKLIST</a:t>
            </a:r>
            <a:endParaRPr lang="en-US" sz="3000" spc="300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5368789"/>
              </p:ext>
            </p:extLst>
          </p:nvPr>
        </p:nvGraphicFramePr>
        <p:xfrm>
          <a:off x="609599" y="1092200"/>
          <a:ext cx="10904505" cy="503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6" y="6148659"/>
            <a:ext cx="1207548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6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 Custom Template">
  <a:themeElements>
    <a:clrScheme name="D Custom">
      <a:dk1>
        <a:srgbClr val="404040"/>
      </a:dk1>
      <a:lt1>
        <a:sysClr val="window" lastClr="FFFFFF"/>
      </a:lt1>
      <a:dk2>
        <a:srgbClr val="1C3A47"/>
      </a:dk2>
      <a:lt2>
        <a:srgbClr val="AFACAC"/>
      </a:lt2>
      <a:accent1>
        <a:srgbClr val="E32726"/>
      </a:accent1>
      <a:accent2>
        <a:srgbClr val="49A9A4"/>
      </a:accent2>
      <a:accent3>
        <a:srgbClr val="17333B"/>
      </a:accent3>
      <a:accent4>
        <a:srgbClr val="F3A527"/>
      </a:accent4>
      <a:accent5>
        <a:srgbClr val="FCEFD5"/>
      </a:accent5>
      <a:accent6>
        <a:srgbClr val="000000"/>
      </a:accent6>
      <a:hlink>
        <a:srgbClr val="E32726"/>
      </a:hlink>
      <a:folHlink>
        <a:srgbClr val="1C33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20000"/>
            <a:lumOff val="80000"/>
          </a:schemeClr>
        </a:solidFill>
        <a:ln>
          <a:gradFill flip="none" rotWithShape="1">
            <a:gsLst>
              <a:gs pos="15000">
                <a:schemeClr val="tx2"/>
              </a:gs>
              <a:gs pos="100000">
                <a:prstClr val="white"/>
              </a:gs>
              <a:gs pos="47000">
                <a:srgbClr val="344852"/>
              </a:gs>
            </a:gsLst>
            <a:lin ang="10800000" scaled="0"/>
            <a:tileRect/>
          </a:gra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lt1"/>
            </a:solidFill>
          </a:defRPr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ppt/theme/theme3.xml><?xml version="1.0" encoding="utf-8"?>
<a:theme xmlns:a="http://schemas.openxmlformats.org/drawingml/2006/main" name="Office Theme">
  <a:themeElements>
    <a:clrScheme name="HP">
      <a:dk1>
        <a:sysClr val="windowText" lastClr="000000"/>
      </a:dk1>
      <a:lt1>
        <a:sysClr val="window" lastClr="FFFFFF"/>
      </a:lt1>
      <a:dk2>
        <a:srgbClr val="535455"/>
      </a:dk2>
      <a:lt2>
        <a:srgbClr val="E5E8E8"/>
      </a:lt2>
      <a:accent1>
        <a:srgbClr val="0096D6"/>
      </a:accent1>
      <a:accent2>
        <a:srgbClr val="822980"/>
      </a:accent2>
      <a:accent3>
        <a:srgbClr val="87898B"/>
      </a:accent3>
      <a:accent4>
        <a:srgbClr val="99D5EF"/>
      </a:accent4>
      <a:accent5>
        <a:srgbClr val="C094BF"/>
      </a:accent5>
      <a:accent6>
        <a:srgbClr val="B9B8BB"/>
      </a:accent6>
      <a:hlink>
        <a:srgbClr val="0096D6"/>
      </a:hlink>
      <a:folHlink>
        <a:srgbClr val="87898B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err="1" smtClean="0"/>
        </a:defPPr>
      </a:lstStyle>
    </a:txDef>
  </a:objectDefaults>
  <a:extraClrSchemeLst/>
  <a:custClrLst>
    <a:custClr name="65% HP blue">
      <a:srgbClr val="59BBE4"/>
    </a:custClr>
    <a:custClr name="15% HP blue">
      <a:srgbClr val="D9EFF9"/>
    </a:custClr>
    <a:custClr name="Green">
      <a:srgbClr val="008B2C"/>
    </a:custClr>
    <a:custClr name="75% Green">
      <a:srgbClr val="40A85F"/>
    </a:custClr>
    <a:custClr name="50% Green">
      <a:srgbClr val="7FC594"/>
    </a:custClr>
    <a:custClr name="25% Green">
      <a:srgbClr val="BFE2CA"/>
    </a:custClr>
    <a:custClr name="Orange">
      <a:srgbClr val="F05332"/>
    </a:custClr>
    <a:custClr name="75% Orange">
      <a:srgbClr val="F47E65"/>
    </a:custClr>
    <a:custClr name="50% Orange">
      <a:srgbClr val="F7A998"/>
    </a:custClr>
    <a:custClr name="25% Orange">
      <a:srgbClr val="FBD4C0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 Custom Template.potx</Template>
  <TotalTime>27441</TotalTime>
  <Words>71</Words>
  <Application>Microsoft Macintosh PowerPoint</Application>
  <PresentationFormat>Custom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 Custom Template</vt:lpstr>
      <vt:lpstr>PowerPoint Presentation</vt:lpstr>
      <vt:lpstr>PROCESS FLOW</vt:lpstr>
      <vt:lpstr>CONTENT EXECUTION CHECKLIST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Cappelossa, Cassio L (Global Brand Manager)</dc:creator>
  <cp:lastModifiedBy>Kirsten Faulder</cp:lastModifiedBy>
  <cp:revision>955</cp:revision>
  <cp:lastPrinted>2016-07-11T17:48:49Z</cp:lastPrinted>
  <dcterms:created xsi:type="dcterms:W3CDTF">2014-07-23T16:46:40Z</dcterms:created>
  <dcterms:modified xsi:type="dcterms:W3CDTF">2016-08-10T14:39:54Z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2839718</vt:lpwstr>
  </property>
  <property fmtid="{D5CDD505-2E9C-101B-9397-08002B2CF9AE}" pid="3" name="NXPowerLiteSettings">
    <vt:lpwstr>F900050004A000</vt:lpwstr>
  </property>
  <property fmtid="{D5CDD505-2E9C-101B-9397-08002B2CF9AE}" pid="4" name="NXPowerLiteVersion">
    <vt:lpwstr>D6.0.7</vt:lpwstr>
  </property>
</Properties>
</file>