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575" r:id="rId2"/>
    <p:sldId id="623" r:id="rId3"/>
    <p:sldId id="635" r:id="rId4"/>
    <p:sldId id="637" r:id="rId5"/>
    <p:sldId id="638" r:id="rId6"/>
    <p:sldId id="639" r:id="rId7"/>
    <p:sldId id="634" r:id="rId8"/>
  </p:sldIdLst>
  <p:sldSz cx="12188825" cy="6858000"/>
  <p:notesSz cx="7010400" cy="9296400"/>
  <p:custDataLst>
    <p:tags r:id="rId11"/>
  </p:custDataLst>
  <p:defaultTextStyle>
    <a:defPPr>
      <a:defRPr lang="en-US"/>
    </a:defPPr>
    <a:lvl1pPr marL="0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152" userDrawn="1">
          <p15:clr>
            <a:srgbClr val="A4A3A4"/>
          </p15:clr>
        </p15:guide>
        <p15:guide id="5" userDrawn="1">
          <p15:clr>
            <a:srgbClr val="A4A3A4"/>
          </p15:clr>
        </p15:guide>
        <p15:guide id="13" orient="horz" userDrawn="1">
          <p15:clr>
            <a:srgbClr val="A4A3A4"/>
          </p15:clr>
        </p15:guide>
        <p15:guide id="14" orient="horz" pos="3168" userDrawn="1">
          <p15:clr>
            <a:srgbClr val="A4A3A4"/>
          </p15:clr>
        </p15:guide>
        <p15:guide id="26" orient="horz" pos="375">
          <p15:clr>
            <a:srgbClr val="A4A3A4"/>
          </p15:clr>
        </p15:guide>
        <p15:guide id="27" orient="horz" pos="2160" userDrawn="1">
          <p15:clr>
            <a:srgbClr val="A4A3A4"/>
          </p15:clr>
        </p15:guide>
        <p15:guide id="29" orient="horz" pos="4320" userDrawn="1">
          <p15:clr>
            <a:srgbClr val="A4A3A4"/>
          </p15:clr>
        </p15:guide>
        <p15:guide id="31" pos="479" userDrawn="1">
          <p15:clr>
            <a:srgbClr val="A4A3A4"/>
          </p15:clr>
        </p15:guide>
        <p15:guide id="32" pos="7677">
          <p15:clr>
            <a:srgbClr val="A4A3A4"/>
          </p15:clr>
        </p15:guide>
        <p15:guide id="37" pos="3838">
          <p15:clr>
            <a:srgbClr val="A4A3A4"/>
          </p15:clr>
        </p15:guide>
        <p15:guide id="38" pos="2111" userDrawn="1">
          <p15:clr>
            <a:srgbClr val="A4A3A4"/>
          </p15:clr>
        </p15:guide>
        <p15:guide id="39" pos="5567" userDrawn="1">
          <p15:clr>
            <a:srgbClr val="A4A3A4"/>
          </p15:clr>
        </p15:guide>
        <p15:guide id="40" pos="7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38744"/>
    <a:srgbClr val="F0DA39"/>
    <a:srgbClr val="EF5D2D"/>
    <a:srgbClr val="FF0000"/>
    <a:srgbClr val="EFEEEE"/>
    <a:srgbClr val="FFFF66"/>
    <a:srgbClr val="E8A957"/>
    <a:srgbClr val="EEA239"/>
    <a:srgbClr val="FFD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95" autoAdjust="0"/>
    <p:restoredTop sz="87555" autoAdjust="0"/>
  </p:normalViewPr>
  <p:slideViewPr>
    <p:cSldViewPr snapToGrid="0">
      <p:cViewPr>
        <p:scale>
          <a:sx n="100" d="100"/>
          <a:sy n="100" d="100"/>
        </p:scale>
        <p:origin x="176" y="200"/>
      </p:cViewPr>
      <p:guideLst>
        <p:guide orient="horz" pos="1152"/>
        <p:guide/>
        <p:guide orient="horz"/>
        <p:guide orient="horz" pos="3168"/>
        <p:guide orient="horz" pos="375"/>
        <p:guide orient="horz" pos="2160"/>
        <p:guide orient="horz" pos="4320"/>
        <p:guide pos="479"/>
        <p:guide pos="7677"/>
        <p:guide pos="3838"/>
        <p:guide pos="2111"/>
        <p:guide pos="5567"/>
        <p:guide pos="7295"/>
      </p:guideLst>
    </p:cSldViewPr>
  </p:slideViewPr>
  <p:outlineViewPr>
    <p:cViewPr>
      <p:scale>
        <a:sx n="33" d="100"/>
        <a:sy n="33" d="100"/>
      </p:scale>
      <p:origin x="0" y="231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752"/>
    </p:cViewPr>
  </p:sorterViewPr>
  <p:notesViewPr>
    <p:cSldViewPr snapToGrid="0" showGuides="1">
      <p:cViewPr>
        <p:scale>
          <a:sx n="120" d="100"/>
          <a:sy n="120" d="100"/>
        </p:scale>
        <p:origin x="-2070" y="1806"/>
      </p:cViewPr>
      <p:guideLst>
        <p:guide orient="horz" pos="2880"/>
        <p:guide pos="2160"/>
        <p:guide orient="horz" pos="2928"/>
        <p:guide pos="2208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018648229013"/>
          <c:y val="0.08"/>
          <c:w val="0.891113458434262"/>
          <c:h val="0.7966850393700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YouTube Subscribers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solidFill>
                <a:srgbClr val="FFFFFF"/>
              </a:solidFill>
            </c:spPr>
            <c:txPr>
              <a:bodyPr/>
              <a:lstStyle/>
              <a:p>
                <a:pPr>
                  <a:defRPr sz="1000">
                    <a:solidFill>
                      <a:schemeClr val="bg1">
                        <a:lumMod val="50000"/>
                      </a:schemeClr>
                    </a:solidFill>
                    <a:latin typeface="Aspira Light"/>
                    <a:cs typeface="Aspira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COMPETITOR NAME</c:v>
                </c:pt>
                <c:pt idx="1">
                  <c:v>COMPETITOR NAME</c:v>
                </c:pt>
                <c:pt idx="2">
                  <c:v>COMPETITOR NAME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10000.0</c:v>
                </c:pt>
                <c:pt idx="1">
                  <c:v>8000.0</c:v>
                </c:pt>
                <c:pt idx="2">
                  <c:v>11000.0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Instagram Followers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chemeClr val="bg1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COMPETITOR NAME</c:v>
                </c:pt>
                <c:pt idx="1">
                  <c:v>COMPETITOR NAME</c:v>
                </c:pt>
                <c:pt idx="2">
                  <c:v>COMPETITOR NAME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20000.0</c:v>
                </c:pt>
                <c:pt idx="1">
                  <c:v>14000.0</c:v>
                </c:pt>
                <c:pt idx="2">
                  <c:v>8000.0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 Followers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chemeClr val="bg1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COMPETITOR NAME</c:v>
                </c:pt>
                <c:pt idx="1">
                  <c:v>COMPETITOR NAME</c:v>
                </c:pt>
                <c:pt idx="2">
                  <c:v>COMPETITOR NAME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15000.0</c:v>
                </c:pt>
                <c:pt idx="1">
                  <c:v>10000.0</c:v>
                </c:pt>
                <c:pt idx="2">
                  <c:v>11000.0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Facebook Page Likes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COMPETITOR NAME</c:v>
                </c:pt>
                <c:pt idx="1">
                  <c:v>COMPETITOR NAME</c:v>
                </c:pt>
                <c:pt idx="2">
                  <c:v>COMPETITOR NAME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18000.0</c:v>
                </c:pt>
                <c:pt idx="1">
                  <c:v>12000.0</c:v>
                </c:pt>
                <c:pt idx="2">
                  <c:v>16000.0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88272896"/>
        <c:axId val="-2130666992"/>
      </c:barChart>
      <c:catAx>
        <c:axId val="-208827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30666992"/>
        <c:crosses val="autoZero"/>
        <c:auto val="1"/>
        <c:lblAlgn val="ctr"/>
        <c:lblOffset val="100"/>
        <c:noMultiLvlLbl val="0"/>
      </c:catAx>
      <c:valAx>
        <c:axId val="-2130666992"/>
        <c:scaling>
          <c:orientation val="minMax"/>
        </c:scaling>
        <c:delete val="0"/>
        <c:axPos val="b"/>
        <c:majorGridlines>
          <c:spPr>
            <a:ln>
              <a:solidFill>
                <a:srgbClr val="D9D9D9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88272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729388599803509"/>
          <c:y val="0.940322134733158"/>
          <c:w val="0.686906408123835"/>
          <c:h val="0.0485667541557305"/>
        </c:manualLayout>
      </c:layout>
      <c:overlay val="0"/>
      <c:txPr>
        <a:bodyPr/>
        <a:lstStyle/>
        <a:p>
          <a:pPr>
            <a:defRPr sz="140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CC02A0-C947-4278-96D1-0DB9C063DF55}" type="datetimeFigureOut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3FAA7-9DA0-4163-8828-B20FAF1EB0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6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387350"/>
            <a:ext cx="4651375" cy="2616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9467" y="3176270"/>
            <a:ext cx="6231467" cy="54229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467" y="8831580"/>
            <a:ext cx="4985173" cy="23079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97787" y="8831580"/>
            <a:ext cx="623147" cy="23079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00"/>
            </a:lvl1pPr>
          </a:lstStyle>
          <a:p>
            <a:fld id="{8547E1EE-0039-4797-B978-F45341826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6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3" rtl="0" eaLnBrk="1" latinLnBrk="0" hangingPunct="1">
      <a:spcBef>
        <a:spcPts val="600"/>
      </a:spcBef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82864" indent="-137149" algn="l" defTabSz="914323" rtl="0" eaLnBrk="1" latinLnBrk="0" hangingPunct="1">
      <a:spcBef>
        <a:spcPts val="600"/>
      </a:spcBef>
      <a:buFont typeface="HP Simplified" panose="020B0604020204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39697" indent="-104767" algn="l" defTabSz="914323" rtl="0" eaLnBrk="1" latinLnBrk="0" hangingPunct="1">
      <a:spcBef>
        <a:spcPts val="600"/>
      </a:spcBef>
      <a:buFont typeface="HP Simplified" panose="020B0604020204020204" pitchFamily="34" charset="0"/>
      <a:buChar char="–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15895" indent="-117465" algn="l" defTabSz="914323" rtl="0" eaLnBrk="1" latinLnBrk="0" hangingPunct="1">
      <a:spcBef>
        <a:spcPts val="600"/>
      </a:spcBef>
      <a:buFont typeface="HP Simplified" panose="020B0604020204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633360" indent="-117465" algn="l" defTabSz="914323" rtl="0" eaLnBrk="1" latinLnBrk="0" hangingPunct="1">
      <a:spcBef>
        <a:spcPts val="600"/>
      </a:spcBef>
      <a:buFont typeface="HP Simplified" panose="020B0604020204020204" pitchFamily="34" charset="0"/>
      <a:buChar char="–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7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E1EE-0039-4797-B978-F453418260D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1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3" y="2130431"/>
            <a:ext cx="10360501" cy="1470025"/>
          </a:xfrm>
        </p:spPr>
        <p:txBody>
          <a:bodyPr/>
          <a:lstStyle>
            <a:lvl1pPr>
              <a:defRPr sz="4800"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404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B0B24B9A-B1E3-4601-A229-8AC9DF88C0C1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9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322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4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4"/>
            <a:ext cx="8024310" cy="5851525"/>
          </a:xfrm>
        </p:spPr>
        <p:txBody>
          <a:bodyPr vert="eaVert">
            <a:normAutofit/>
          </a:bodyPr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721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22B-7DA5-41D4-8828-B374897FB725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1612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2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2" y="1676402"/>
            <a:ext cx="10969943" cy="4419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9457-5929-4CA0-B72A-D735D72268B8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1612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2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09442" y="1661891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2" y="2057400"/>
            <a:ext cx="10969943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1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0760-FF98-4F13-8A48-4266A847D351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1612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2" y="1133860"/>
            <a:ext cx="10969943" cy="26057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49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41846" y="1001854"/>
            <a:ext cx="10820123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41846" y="313419"/>
            <a:ext cx="10820123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663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41848" y="313417"/>
            <a:ext cx="11277202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38798" y="1585385"/>
            <a:ext cx="3364116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164896" y="1585388"/>
            <a:ext cx="3364116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7890995" y="1585385"/>
            <a:ext cx="3368856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41847" y="1001854"/>
            <a:ext cx="11277202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544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3 - 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/>
          <p:nvPr userDrawn="1"/>
        </p:nvSpPr>
        <p:spPr>
          <a:xfrm>
            <a:off x="574" y="-1455"/>
            <a:ext cx="12191030" cy="3439704"/>
          </a:xfrm>
          <a:custGeom>
            <a:avLst/>
            <a:gdLst>
              <a:gd name="connsiteX0" fmla="*/ 0 w 9144000"/>
              <a:gd name="connsiteY0" fmla="*/ 0 h 2832485"/>
              <a:gd name="connsiteX1" fmla="*/ 9144000 w 9144000"/>
              <a:gd name="connsiteY1" fmla="*/ 0 h 2832485"/>
              <a:gd name="connsiteX2" fmla="*/ 9144000 w 9144000"/>
              <a:gd name="connsiteY2" fmla="*/ 2832485 h 2832485"/>
              <a:gd name="connsiteX3" fmla="*/ 0 w 9144000"/>
              <a:gd name="connsiteY3" fmla="*/ 2832485 h 2832485"/>
              <a:gd name="connsiteX4" fmla="*/ 0 w 9144000"/>
              <a:gd name="connsiteY4" fmla="*/ 0 h 2832485"/>
              <a:gd name="connsiteX0" fmla="*/ 0 w 9144000"/>
              <a:gd name="connsiteY0" fmla="*/ 0 h 2832485"/>
              <a:gd name="connsiteX1" fmla="*/ 9144000 w 9144000"/>
              <a:gd name="connsiteY1" fmla="*/ 0 h 2832485"/>
              <a:gd name="connsiteX2" fmla="*/ 9136303 w 9144000"/>
              <a:gd name="connsiteY2" fmla="*/ 1716424 h 2832485"/>
              <a:gd name="connsiteX3" fmla="*/ 0 w 9144000"/>
              <a:gd name="connsiteY3" fmla="*/ 2832485 h 2832485"/>
              <a:gd name="connsiteX4" fmla="*/ 0 w 9144000"/>
              <a:gd name="connsiteY4" fmla="*/ 0 h 2832485"/>
              <a:gd name="connsiteX0" fmla="*/ 0 w 9144740"/>
              <a:gd name="connsiteY0" fmla="*/ 0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0 h 2832485"/>
              <a:gd name="connsiteX0" fmla="*/ 76200 w 9144740"/>
              <a:gd name="connsiteY0" fmla="*/ 323850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76200 w 9144740"/>
              <a:gd name="connsiteY4" fmla="*/ 323850 h 2832485"/>
              <a:gd name="connsiteX0" fmla="*/ 0 w 9144740"/>
              <a:gd name="connsiteY0" fmla="*/ 238125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238125 h 2832485"/>
              <a:gd name="connsiteX0" fmla="*/ 0 w 9144740"/>
              <a:gd name="connsiteY0" fmla="*/ 238125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238125 h 2832485"/>
              <a:gd name="connsiteX0" fmla="*/ 0 w 9144740"/>
              <a:gd name="connsiteY0" fmla="*/ 238125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238125 h 2832485"/>
              <a:gd name="connsiteX0" fmla="*/ 0 w 9144077"/>
              <a:gd name="connsiteY0" fmla="*/ 0 h 2594360"/>
              <a:gd name="connsiteX1" fmla="*/ 9086850 w 9144077"/>
              <a:gd name="connsiteY1" fmla="*/ 419100 h 2594360"/>
              <a:gd name="connsiteX2" fmla="*/ 9144000 w 9144077"/>
              <a:gd name="connsiteY2" fmla="*/ 1639936 h 2594360"/>
              <a:gd name="connsiteX3" fmla="*/ 0 w 9144077"/>
              <a:gd name="connsiteY3" fmla="*/ 2594360 h 2594360"/>
              <a:gd name="connsiteX4" fmla="*/ 0 w 9144077"/>
              <a:gd name="connsiteY4" fmla="*/ 0 h 2594360"/>
              <a:gd name="connsiteX0" fmla="*/ 0 w 9144740"/>
              <a:gd name="connsiteY0" fmla="*/ 0 h 2594360"/>
              <a:gd name="connsiteX1" fmla="*/ 9144000 w 9144740"/>
              <a:gd name="connsiteY1" fmla="*/ 9525 h 2594360"/>
              <a:gd name="connsiteX2" fmla="*/ 9144000 w 9144740"/>
              <a:gd name="connsiteY2" fmla="*/ 1639936 h 2594360"/>
              <a:gd name="connsiteX3" fmla="*/ 0 w 9144740"/>
              <a:gd name="connsiteY3" fmla="*/ 2594360 h 2594360"/>
              <a:gd name="connsiteX4" fmla="*/ 0 w 9144740"/>
              <a:gd name="connsiteY4" fmla="*/ 0 h 2594360"/>
              <a:gd name="connsiteX0" fmla="*/ 0 w 9144000"/>
              <a:gd name="connsiteY0" fmla="*/ 0 h 2594360"/>
              <a:gd name="connsiteX1" fmla="*/ 9144000 w 9144000"/>
              <a:gd name="connsiteY1" fmla="*/ 9525 h 2594360"/>
              <a:gd name="connsiteX2" fmla="*/ 9144000 w 9144000"/>
              <a:gd name="connsiteY2" fmla="*/ 1639936 h 2594360"/>
              <a:gd name="connsiteX3" fmla="*/ 0 w 9144000"/>
              <a:gd name="connsiteY3" fmla="*/ 2594360 h 2594360"/>
              <a:gd name="connsiteX4" fmla="*/ 0 w 9144000"/>
              <a:gd name="connsiteY4" fmla="*/ 0 h 2594360"/>
              <a:gd name="connsiteX0" fmla="*/ 125676 w 9144000"/>
              <a:gd name="connsiteY0" fmla="*/ 155154 h 2584835"/>
              <a:gd name="connsiteX1" fmla="*/ 9144000 w 9144000"/>
              <a:gd name="connsiteY1" fmla="*/ 0 h 2584835"/>
              <a:gd name="connsiteX2" fmla="*/ 9144000 w 9144000"/>
              <a:gd name="connsiteY2" fmla="*/ 1630411 h 2584835"/>
              <a:gd name="connsiteX3" fmla="*/ 0 w 9144000"/>
              <a:gd name="connsiteY3" fmla="*/ 2584835 h 2584835"/>
              <a:gd name="connsiteX4" fmla="*/ 125676 w 9144000"/>
              <a:gd name="connsiteY4" fmla="*/ 155154 h 2584835"/>
              <a:gd name="connsiteX0" fmla="*/ 0 w 9144000"/>
              <a:gd name="connsiteY0" fmla="*/ 16477 h 2584835"/>
              <a:gd name="connsiteX1" fmla="*/ 9144000 w 9144000"/>
              <a:gd name="connsiteY1" fmla="*/ 0 h 2584835"/>
              <a:gd name="connsiteX2" fmla="*/ 9144000 w 9144000"/>
              <a:gd name="connsiteY2" fmla="*/ 1630411 h 2584835"/>
              <a:gd name="connsiteX3" fmla="*/ 0 w 9144000"/>
              <a:gd name="connsiteY3" fmla="*/ 2584835 h 2584835"/>
              <a:gd name="connsiteX4" fmla="*/ 0 w 9144000"/>
              <a:gd name="connsiteY4" fmla="*/ 16477 h 2584835"/>
              <a:gd name="connsiteX0" fmla="*/ 0 w 9148334"/>
              <a:gd name="connsiteY0" fmla="*/ 12143 h 2584835"/>
              <a:gd name="connsiteX1" fmla="*/ 9148334 w 9148334"/>
              <a:gd name="connsiteY1" fmla="*/ 0 h 2584835"/>
              <a:gd name="connsiteX2" fmla="*/ 9148334 w 9148334"/>
              <a:gd name="connsiteY2" fmla="*/ 1630411 h 2584835"/>
              <a:gd name="connsiteX3" fmla="*/ 4334 w 9148334"/>
              <a:gd name="connsiteY3" fmla="*/ 2584835 h 2584835"/>
              <a:gd name="connsiteX4" fmla="*/ 0 w 9148334"/>
              <a:gd name="connsiteY4" fmla="*/ 12143 h 2584835"/>
              <a:gd name="connsiteX0" fmla="*/ 0 w 9148334"/>
              <a:gd name="connsiteY0" fmla="*/ 12143 h 2584835"/>
              <a:gd name="connsiteX1" fmla="*/ 9148334 w 9148334"/>
              <a:gd name="connsiteY1" fmla="*/ 0 h 2584835"/>
              <a:gd name="connsiteX2" fmla="*/ 9148334 w 9148334"/>
              <a:gd name="connsiteY2" fmla="*/ 1638826 h 2584835"/>
              <a:gd name="connsiteX3" fmla="*/ 4334 w 9148334"/>
              <a:gd name="connsiteY3" fmla="*/ 2584835 h 2584835"/>
              <a:gd name="connsiteX4" fmla="*/ 0 w 9148334"/>
              <a:gd name="connsiteY4" fmla="*/ 12143 h 2584835"/>
              <a:gd name="connsiteX0" fmla="*/ 0 w 9148334"/>
              <a:gd name="connsiteY0" fmla="*/ 12143 h 2582030"/>
              <a:gd name="connsiteX1" fmla="*/ 9148334 w 9148334"/>
              <a:gd name="connsiteY1" fmla="*/ 0 h 2582030"/>
              <a:gd name="connsiteX2" fmla="*/ 9148334 w 9148334"/>
              <a:gd name="connsiteY2" fmla="*/ 1638826 h 2582030"/>
              <a:gd name="connsiteX3" fmla="*/ 1529 w 9148334"/>
              <a:gd name="connsiteY3" fmla="*/ 2582030 h 2582030"/>
              <a:gd name="connsiteX4" fmla="*/ 0 w 9148334"/>
              <a:gd name="connsiteY4" fmla="*/ 12143 h 2582030"/>
              <a:gd name="connsiteX0" fmla="*/ 5476 w 9146977"/>
              <a:gd name="connsiteY0" fmla="*/ 5310 h 2582030"/>
              <a:gd name="connsiteX1" fmla="*/ 9146977 w 9146977"/>
              <a:gd name="connsiteY1" fmla="*/ 0 h 2582030"/>
              <a:gd name="connsiteX2" fmla="*/ 9146977 w 9146977"/>
              <a:gd name="connsiteY2" fmla="*/ 1638826 h 2582030"/>
              <a:gd name="connsiteX3" fmla="*/ 172 w 9146977"/>
              <a:gd name="connsiteY3" fmla="*/ 2582030 h 2582030"/>
              <a:gd name="connsiteX4" fmla="*/ 5476 w 9146977"/>
              <a:gd name="connsiteY4" fmla="*/ 5310 h 2582030"/>
              <a:gd name="connsiteX0" fmla="*/ 2367 w 9147070"/>
              <a:gd name="connsiteY0" fmla="*/ 2109 h 2582030"/>
              <a:gd name="connsiteX1" fmla="*/ 9147070 w 9147070"/>
              <a:gd name="connsiteY1" fmla="*/ 0 h 2582030"/>
              <a:gd name="connsiteX2" fmla="*/ 9147070 w 9147070"/>
              <a:gd name="connsiteY2" fmla="*/ 1638826 h 2582030"/>
              <a:gd name="connsiteX3" fmla="*/ 265 w 9147070"/>
              <a:gd name="connsiteY3" fmla="*/ 2582030 h 2582030"/>
              <a:gd name="connsiteX4" fmla="*/ 2367 w 9147070"/>
              <a:gd name="connsiteY4" fmla="*/ 2109 h 2582030"/>
              <a:gd name="connsiteX0" fmla="*/ 194191 w 9146813"/>
              <a:gd name="connsiteY0" fmla="*/ 162177 h 2582030"/>
              <a:gd name="connsiteX1" fmla="*/ 9146813 w 9146813"/>
              <a:gd name="connsiteY1" fmla="*/ 0 h 2582030"/>
              <a:gd name="connsiteX2" fmla="*/ 9146813 w 9146813"/>
              <a:gd name="connsiteY2" fmla="*/ 1638826 h 2582030"/>
              <a:gd name="connsiteX3" fmla="*/ 8 w 9146813"/>
              <a:gd name="connsiteY3" fmla="*/ 2582030 h 2582030"/>
              <a:gd name="connsiteX4" fmla="*/ 194191 w 9146813"/>
              <a:gd name="connsiteY4" fmla="*/ 162177 h 2582030"/>
              <a:gd name="connsiteX0" fmla="*/ 0 w 9147903"/>
              <a:gd name="connsiteY0" fmla="*/ 0 h 2583122"/>
              <a:gd name="connsiteX1" fmla="*/ 9147903 w 9147903"/>
              <a:gd name="connsiteY1" fmla="*/ 1092 h 2583122"/>
              <a:gd name="connsiteX2" fmla="*/ 9147903 w 9147903"/>
              <a:gd name="connsiteY2" fmla="*/ 1639918 h 2583122"/>
              <a:gd name="connsiteX3" fmla="*/ 1098 w 9147903"/>
              <a:gd name="connsiteY3" fmla="*/ 2583122 h 2583122"/>
              <a:gd name="connsiteX4" fmla="*/ 0 w 9147903"/>
              <a:gd name="connsiteY4" fmla="*/ 0 h 2583122"/>
              <a:gd name="connsiteX0" fmla="*/ 0 w 9147903"/>
              <a:gd name="connsiteY0" fmla="*/ 0 h 2583122"/>
              <a:gd name="connsiteX1" fmla="*/ 9147903 w 9147903"/>
              <a:gd name="connsiteY1" fmla="*/ 1092 h 2583122"/>
              <a:gd name="connsiteX2" fmla="*/ 9147903 w 9147903"/>
              <a:gd name="connsiteY2" fmla="*/ 1639918 h 2583122"/>
              <a:gd name="connsiteX3" fmla="*/ 1098 w 9147903"/>
              <a:gd name="connsiteY3" fmla="*/ 2583122 h 2583122"/>
              <a:gd name="connsiteX4" fmla="*/ 0 w 9147903"/>
              <a:gd name="connsiteY4" fmla="*/ 0 h 2583122"/>
              <a:gd name="connsiteX0" fmla="*/ 0 w 9151105"/>
              <a:gd name="connsiteY0" fmla="*/ 2109 h 2585231"/>
              <a:gd name="connsiteX1" fmla="*/ 9151105 w 9151105"/>
              <a:gd name="connsiteY1" fmla="*/ 0 h 2585231"/>
              <a:gd name="connsiteX2" fmla="*/ 9147903 w 9151105"/>
              <a:gd name="connsiteY2" fmla="*/ 1642027 h 2585231"/>
              <a:gd name="connsiteX3" fmla="*/ 1098 w 9151105"/>
              <a:gd name="connsiteY3" fmla="*/ 2585231 h 2585231"/>
              <a:gd name="connsiteX4" fmla="*/ 0 w 9151105"/>
              <a:gd name="connsiteY4" fmla="*/ 2109 h 2585231"/>
              <a:gd name="connsiteX0" fmla="*/ 0 w 9154306"/>
              <a:gd name="connsiteY0" fmla="*/ 2109 h 2585231"/>
              <a:gd name="connsiteX1" fmla="*/ 9151105 w 9154306"/>
              <a:gd name="connsiteY1" fmla="*/ 0 h 2585231"/>
              <a:gd name="connsiteX2" fmla="*/ 9154306 w 9154306"/>
              <a:gd name="connsiteY2" fmla="*/ 1642027 h 2585231"/>
              <a:gd name="connsiteX3" fmla="*/ 1098 w 9154306"/>
              <a:gd name="connsiteY3" fmla="*/ 2585231 h 2585231"/>
              <a:gd name="connsiteX4" fmla="*/ 0 w 9154306"/>
              <a:gd name="connsiteY4" fmla="*/ 2109 h 2585231"/>
              <a:gd name="connsiteX0" fmla="*/ 0 w 9154306"/>
              <a:gd name="connsiteY0" fmla="*/ 0 h 2583122"/>
              <a:gd name="connsiteX1" fmla="*/ 9093481 w 9154306"/>
              <a:gd name="connsiteY1" fmla="*/ 36307 h 2583122"/>
              <a:gd name="connsiteX2" fmla="*/ 9154306 w 9154306"/>
              <a:gd name="connsiteY2" fmla="*/ 1639918 h 2583122"/>
              <a:gd name="connsiteX3" fmla="*/ 1098 w 9154306"/>
              <a:gd name="connsiteY3" fmla="*/ 2583122 h 2583122"/>
              <a:gd name="connsiteX4" fmla="*/ 0 w 9154306"/>
              <a:gd name="connsiteY4" fmla="*/ 0 h 2583122"/>
              <a:gd name="connsiteX0" fmla="*/ 0 w 9157508"/>
              <a:gd name="connsiteY0" fmla="*/ 0 h 2583122"/>
              <a:gd name="connsiteX1" fmla="*/ 9157508 w 9157508"/>
              <a:gd name="connsiteY1" fmla="*/ 1092 h 2583122"/>
              <a:gd name="connsiteX2" fmla="*/ 9154306 w 9157508"/>
              <a:gd name="connsiteY2" fmla="*/ 1639918 h 2583122"/>
              <a:gd name="connsiteX3" fmla="*/ 1098 w 9157508"/>
              <a:gd name="connsiteY3" fmla="*/ 2583122 h 2583122"/>
              <a:gd name="connsiteX4" fmla="*/ 0 w 9157508"/>
              <a:gd name="connsiteY4" fmla="*/ 0 h 2583122"/>
              <a:gd name="connsiteX0" fmla="*/ 0 w 9157508"/>
              <a:gd name="connsiteY0" fmla="*/ 0 h 2583122"/>
              <a:gd name="connsiteX1" fmla="*/ 9157508 w 9157508"/>
              <a:gd name="connsiteY1" fmla="*/ 1092 h 2583122"/>
              <a:gd name="connsiteX2" fmla="*/ 9154306 w 9157508"/>
              <a:gd name="connsiteY2" fmla="*/ 1639918 h 2583122"/>
              <a:gd name="connsiteX3" fmla="*/ 1098 w 9157508"/>
              <a:gd name="connsiteY3" fmla="*/ 2583122 h 2583122"/>
              <a:gd name="connsiteX4" fmla="*/ 0 w 9157508"/>
              <a:gd name="connsiteY4" fmla="*/ 0 h 258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7508" h="2583122">
                <a:moveTo>
                  <a:pt x="0" y="0"/>
                </a:moveTo>
                <a:lnTo>
                  <a:pt x="9157508" y="1092"/>
                </a:lnTo>
                <a:cubicBezTo>
                  <a:pt x="9155907" y="820505"/>
                  <a:pt x="9154306" y="824712"/>
                  <a:pt x="9154306" y="1639918"/>
                </a:cubicBezTo>
                <a:lnTo>
                  <a:pt x="1098" y="2583122"/>
                </a:lnTo>
                <a:cubicBezTo>
                  <a:pt x="-347" y="1725558"/>
                  <a:pt x="549" y="129156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 userDrawn="1"/>
        </p:nvSpPr>
        <p:spPr>
          <a:xfrm flipH="1">
            <a:off x="3578644" y="5459717"/>
            <a:ext cx="8614129" cy="1398283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571" y="-398977"/>
            <a:ext cx="9557181" cy="1273464"/>
          </a:xfrm>
        </p:spPr>
        <p:txBody>
          <a:bodyPr/>
          <a:lstStyle>
            <a:lvl1pPr>
              <a:lnSpc>
                <a:spcPct val="80000"/>
              </a:lnSpc>
              <a:defRPr sz="3200" b="1" spc="-27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Why are we doing this – marketing objectives</a:t>
            </a:r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-720" y="611512"/>
            <a:ext cx="12189545" cy="983609"/>
          </a:xfrm>
          <a:custGeom>
            <a:avLst/>
            <a:gdLst>
              <a:gd name="connsiteX0" fmla="*/ 0 w 9151684"/>
              <a:gd name="connsiteY0" fmla="*/ 929768 h 1536807"/>
              <a:gd name="connsiteX1" fmla="*/ 0 w 9151684"/>
              <a:gd name="connsiteY1" fmla="*/ 1536807 h 1536807"/>
              <a:gd name="connsiteX2" fmla="*/ 9151684 w 9151684"/>
              <a:gd name="connsiteY2" fmla="*/ 53788 h 1536807"/>
              <a:gd name="connsiteX3" fmla="*/ 9151684 w 9151684"/>
              <a:gd name="connsiteY3" fmla="*/ 0 h 1536807"/>
              <a:gd name="connsiteX4" fmla="*/ 0 w 9151684"/>
              <a:gd name="connsiteY4" fmla="*/ 929768 h 1536807"/>
              <a:gd name="connsiteX0" fmla="*/ 0 w 9151684"/>
              <a:gd name="connsiteY0" fmla="*/ 929768 h 1462110"/>
              <a:gd name="connsiteX1" fmla="*/ 108183 w 9151684"/>
              <a:gd name="connsiteY1" fmla="*/ 1462110 h 1462110"/>
              <a:gd name="connsiteX2" fmla="*/ 9151684 w 9151684"/>
              <a:gd name="connsiteY2" fmla="*/ 53788 h 1462110"/>
              <a:gd name="connsiteX3" fmla="*/ 9151684 w 9151684"/>
              <a:gd name="connsiteY3" fmla="*/ 0 h 1462110"/>
              <a:gd name="connsiteX4" fmla="*/ 0 w 9151684"/>
              <a:gd name="connsiteY4" fmla="*/ 929768 h 1462110"/>
              <a:gd name="connsiteX0" fmla="*/ 0 w 9151684"/>
              <a:gd name="connsiteY0" fmla="*/ 929768 h 1526504"/>
              <a:gd name="connsiteX1" fmla="*/ 0 w 9151684"/>
              <a:gd name="connsiteY1" fmla="*/ 1526504 h 1526504"/>
              <a:gd name="connsiteX2" fmla="*/ 9151684 w 9151684"/>
              <a:gd name="connsiteY2" fmla="*/ 53788 h 1526504"/>
              <a:gd name="connsiteX3" fmla="*/ 9151684 w 9151684"/>
              <a:gd name="connsiteY3" fmla="*/ 0 h 1526504"/>
              <a:gd name="connsiteX4" fmla="*/ 0 w 9151684"/>
              <a:gd name="connsiteY4" fmla="*/ 929768 h 1526504"/>
              <a:gd name="connsiteX0" fmla="*/ 0 w 9151684"/>
              <a:gd name="connsiteY0" fmla="*/ 941674 h 1538410"/>
              <a:gd name="connsiteX1" fmla="*/ 0 w 9151684"/>
              <a:gd name="connsiteY1" fmla="*/ 1538410 h 1538410"/>
              <a:gd name="connsiteX2" fmla="*/ 9151684 w 9151684"/>
              <a:gd name="connsiteY2" fmla="*/ 65694 h 1538410"/>
              <a:gd name="connsiteX3" fmla="*/ 9144540 w 9151684"/>
              <a:gd name="connsiteY3" fmla="*/ 0 h 1538410"/>
              <a:gd name="connsiteX4" fmla="*/ 0 w 9151684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18347 w 9144540"/>
              <a:gd name="connsiteY2" fmla="*/ 32356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4540 w 9144540"/>
              <a:gd name="connsiteY2" fmla="*/ 56169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23109 w 9144540"/>
              <a:gd name="connsiteY2" fmla="*/ 34737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2159 w 9144540"/>
              <a:gd name="connsiteY2" fmla="*/ 63312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2159 w 9144540"/>
              <a:gd name="connsiteY2" fmla="*/ 63312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2159 w 9144540"/>
              <a:gd name="connsiteY2" fmla="*/ 63312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540" h="1538410">
                <a:moveTo>
                  <a:pt x="0" y="941674"/>
                </a:moveTo>
                <a:lnTo>
                  <a:pt x="0" y="1538410"/>
                </a:lnTo>
                <a:lnTo>
                  <a:pt x="9142159" y="63312"/>
                </a:lnTo>
                <a:cubicBezTo>
                  <a:pt x="9143349" y="31656"/>
                  <a:pt x="9143349" y="31656"/>
                  <a:pt x="9144540" y="0"/>
                </a:cubicBezTo>
                <a:lnTo>
                  <a:pt x="0" y="941674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8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3FBC2161-E26B-4372-8E44-075F58F07B7E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1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6"/>
            <a:ext cx="10360501" cy="1362075"/>
          </a:xfrm>
        </p:spPr>
        <p:txBody>
          <a:bodyPr anchor="t"/>
          <a:lstStyle>
            <a:lvl1pPr algn="l">
              <a:defRPr sz="5300" b="0" i="0" cap="none">
                <a:solidFill>
                  <a:srgbClr val="E3272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rgbClr val="274B59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6AF00BED-3A05-4474-BD51-9660E8531AB1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1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D36E872C-64E8-4FA9-B219-415FC8586235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6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1535117"/>
            <a:ext cx="5385514" cy="639763"/>
          </a:xfrm>
        </p:spPr>
        <p:txBody>
          <a:bodyPr anchor="b"/>
          <a:lstStyle>
            <a:lvl1pPr marL="0" indent="0">
              <a:buNone/>
              <a:defRPr sz="2900" b="0" i="0">
                <a:latin typeface="Aspira Demi"/>
                <a:cs typeface="Aspira Demi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3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7" y="1535117"/>
            <a:ext cx="5387630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7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9A741A95-ED65-4C01-AADB-8D75E99CC93B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7129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991899A6-D8F4-47E3-8055-0D5C0AE9818B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9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024EDF0D-7E4E-4606-9345-9440A11A17C9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4" y="273054"/>
            <a:ext cx="4010039" cy="1162051"/>
          </a:xfrm>
        </p:spPr>
        <p:txBody>
          <a:bodyPr anchor="b"/>
          <a:lstStyle>
            <a:lvl1pPr algn="l">
              <a:defRPr sz="2700" b="0" i="0">
                <a:latin typeface="Aspira Demi"/>
                <a:cs typeface="Aspira Dem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7"/>
            <a:ext cx="6813892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4" y="1435103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092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6" y="4800605"/>
            <a:ext cx="7313295" cy="566739"/>
          </a:xfrm>
        </p:spPr>
        <p:txBody>
          <a:bodyPr anchor="b"/>
          <a:lstStyle>
            <a:lvl1pPr algn="l">
              <a:defRPr sz="2700" b="0" i="0">
                <a:latin typeface="Aspira Demi"/>
                <a:cs typeface="Aspira Dem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6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6" y="5367343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7168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442" y="241510"/>
            <a:ext cx="10969943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442" y="1600206"/>
            <a:ext cx="10969943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6"/>
            <a:ext cx="2844059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tx1">
                    <a:tint val="75000"/>
                  </a:schemeClr>
                </a:solidFill>
                <a:latin typeface="Aspira Light"/>
                <a:ea typeface="+mn-ea"/>
                <a:cs typeface="Aspira Light"/>
              </a:defRPr>
            </a:lvl1pPr>
          </a:lstStyle>
          <a:p>
            <a:fld id="{9A741A95-ED65-4C01-AADB-8D75E99CC93B}" type="datetime1">
              <a:rPr lang="en-US" smtClean="0"/>
              <a:pPr/>
              <a:t>12/5/16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6"/>
            <a:ext cx="3859795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tx1">
                    <a:tint val="75000"/>
                  </a:schemeClr>
                </a:solidFill>
                <a:latin typeface="Aspira Light"/>
                <a:ea typeface="+mn-ea"/>
                <a:cs typeface="Aspira Ligh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663" r:id="rId12"/>
    <p:sldLayoutId id="2147483664" r:id="rId13"/>
    <p:sldLayoutId id="2147483665" r:id="rId14"/>
    <p:sldLayoutId id="2147483722" r:id="rId15"/>
    <p:sldLayoutId id="2147483725" r:id="rId16"/>
    <p:sldLayoutId id="214748373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E32726"/>
          </a:solidFill>
          <a:latin typeface="Aspira Medium"/>
          <a:ea typeface="ＭＳ Ｐゴシック" charset="0"/>
          <a:cs typeface="ＭＳ Ｐゴシック" charset="0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40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36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hyperlink" Target="http://www.urlofproduct.com/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10398"/>
            <a:ext cx="12418665" cy="707879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3" dirty="0">
              <a:solidFill>
                <a:srgbClr val="D0292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3" y="6146800"/>
            <a:ext cx="1240970" cy="228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897" y="2348787"/>
            <a:ext cx="1075729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pc="267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COMPETITIVE ANALYSIS</a:t>
            </a:r>
          </a:p>
          <a:p>
            <a:pPr>
              <a:lnSpc>
                <a:spcPct val="150000"/>
              </a:lnSpc>
            </a:pPr>
            <a:r>
              <a:rPr lang="en-US" sz="1800" spc="267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 CUSTOM TEMPLATE</a:t>
            </a:r>
            <a:endParaRPr lang="en-US" sz="1800" spc="267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406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404" y="314643"/>
            <a:ext cx="2803195" cy="1120946"/>
          </a:xfrm>
        </p:spPr>
        <p:txBody>
          <a:bodyPr/>
          <a:lstStyle/>
          <a:p>
            <a:r>
              <a:rPr lang="en-US" sz="3000" b="1" dirty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OUTLINE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3953" y="1463483"/>
            <a:ext cx="782932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1800" spc="2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COMPETITIVE ADVANTAGES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1800" spc="2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COMPETITIVE ANALYSIS</a:t>
            </a:r>
          </a:p>
          <a:p>
            <a:pPr marL="914361" lvl="1" indent="-457200">
              <a:lnSpc>
                <a:spcPct val="150000"/>
              </a:lnSpc>
              <a:buClr>
                <a:schemeClr val="accent1"/>
              </a:buClr>
              <a:buSzPct val="100000"/>
              <a:buFont typeface="+mj-lt"/>
              <a:buAutoNum type="alphaUcPeriod"/>
            </a:pPr>
            <a:r>
              <a:rPr lang="en-US" sz="1800" spc="2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COMPETITOR 1</a:t>
            </a:r>
          </a:p>
          <a:p>
            <a:pPr marL="914361" lvl="1" indent="-457200">
              <a:lnSpc>
                <a:spcPct val="150000"/>
              </a:lnSpc>
              <a:buClr>
                <a:schemeClr val="accent1"/>
              </a:buClr>
              <a:buSzPct val="100000"/>
              <a:buFont typeface="+mj-lt"/>
              <a:buAutoNum type="alphaUcPeriod"/>
            </a:pPr>
            <a:r>
              <a:rPr lang="en-US" sz="1800" spc="2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COMPETITOR 2</a:t>
            </a:r>
          </a:p>
          <a:p>
            <a:pPr marL="914361" lvl="1" indent="-457200">
              <a:lnSpc>
                <a:spcPct val="150000"/>
              </a:lnSpc>
              <a:buClr>
                <a:schemeClr val="accent1"/>
              </a:buClr>
              <a:buSzPct val="100000"/>
              <a:buFont typeface="+mj-lt"/>
              <a:buAutoNum type="alphaUcPeriod"/>
            </a:pPr>
            <a:r>
              <a:rPr lang="en-US" sz="1800" spc="2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COMPETITOR 3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1800" spc="2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COMPETITIVE COMPARISON</a:t>
            </a:r>
          </a:p>
        </p:txBody>
      </p:sp>
      <p:pic>
        <p:nvPicPr>
          <p:cNvPr id="7" name="Picture 6" descr="dcustom-logo_grey.gif"/>
          <p:cNvPicPr>
            <a:picLocks noChangeAspect="1"/>
          </p:cNvPicPr>
          <p:nvPr/>
        </p:nvPicPr>
        <p:blipFill>
          <a:blip r:embed="rId2" cstate="print">
            <a:alphaModFix amt="44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02" y="6313309"/>
            <a:ext cx="1652377" cy="30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307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404" y="1600206"/>
            <a:ext cx="10969943" cy="502919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List some of the competitive advantages you’ve found about your company here. </a:t>
            </a:r>
          </a:p>
          <a:p>
            <a:pPr marL="0" indent="0">
              <a:buClr>
                <a:schemeClr val="accent1"/>
              </a:buClr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5613" indent="-227013">
              <a:buClr>
                <a:schemeClr val="accent1"/>
              </a:buClr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Point A</a:t>
            </a:r>
          </a:p>
          <a:p>
            <a:pPr marL="455613" indent="-227013">
              <a:buClr>
                <a:schemeClr val="accent1"/>
              </a:buClr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Point B</a:t>
            </a:r>
          </a:p>
          <a:p>
            <a:pPr marL="455613" indent="-227013">
              <a:buClr>
                <a:schemeClr val="accent1"/>
              </a:buClr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Point C</a:t>
            </a:r>
          </a:p>
          <a:p>
            <a:pPr>
              <a:buClr>
                <a:schemeClr val="accent1"/>
              </a:buClr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accent1"/>
              </a:buClr>
            </a:pP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63904" y="352939"/>
            <a:ext cx="7476796" cy="112094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COMPETITOR ADVANTAGES</a:t>
            </a:r>
            <a:endParaRPr lang="en-US" sz="3000" b="1" dirty="0">
              <a:solidFill>
                <a:schemeClr val="accent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839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custom-logo_grey.gif"/>
          <p:cNvPicPr>
            <a:picLocks noChangeAspect="1"/>
          </p:cNvPicPr>
          <p:nvPr/>
        </p:nvPicPr>
        <p:blipFill>
          <a:blip r:embed="rId3" cstate="print">
            <a:alphaModFix amt="44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01" y="6312558"/>
            <a:ext cx="1652378" cy="3052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10400" y="759339"/>
            <a:ext cx="4570413" cy="53841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PLACEHOLDER IMAGE</a:t>
            </a:r>
            <a:endParaRPr lang="en-US" dirty="0" smtClean="0">
              <a:solidFill>
                <a:schemeClr val="lt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63904" y="352939"/>
            <a:ext cx="7476796" cy="112094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COMPETITOR NAME</a:t>
            </a:r>
            <a:endParaRPr lang="en-US" sz="3000" b="1" dirty="0">
              <a:solidFill>
                <a:schemeClr val="accent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7405" y="1295810"/>
            <a:ext cx="5787696" cy="4832082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r>
              <a:rPr lang="en-US" sz="1200" b="1" spc="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NAME OF PRODUCT</a:t>
            </a:r>
          </a:p>
          <a:p>
            <a:r>
              <a:rPr lang="en-US" sz="1000" i="1" spc="2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www.urlofproduct.com</a:t>
            </a:r>
            <a:endParaRPr lang="en-US" sz="1000" i="1" spc="2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400" i="1" spc="2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17" indent="-285717">
              <a:buClr>
                <a:schemeClr val="accent1"/>
              </a:buClr>
              <a:buFont typeface="Arial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Describe product here</a:t>
            </a:r>
          </a:p>
          <a:p>
            <a:pPr marL="285717" indent="-285717">
              <a:buClr>
                <a:schemeClr val="accent1"/>
              </a:buClr>
              <a:buFont typeface="Arial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Target audience</a:t>
            </a:r>
          </a:p>
          <a:p>
            <a:pPr marL="285717" indent="-285717">
              <a:buClr>
                <a:schemeClr val="accent1"/>
              </a:buClr>
              <a:buFont typeface="Arial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Market positioning</a:t>
            </a:r>
          </a:p>
          <a:p>
            <a:pPr marL="285717" indent="-285717">
              <a:buClr>
                <a:schemeClr val="accent1"/>
              </a:buClr>
              <a:buFont typeface="Arial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Tagline  </a:t>
            </a:r>
          </a:p>
          <a:p>
            <a:pPr marL="285717" indent="-285717">
              <a:buFont typeface="Arial"/>
              <a:buChar char="•"/>
            </a:pPr>
            <a:endParaRPr lang="en-US" sz="1600" spc="2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1200" b="1" spc="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MARKETING CHANNELS</a:t>
            </a:r>
          </a:p>
          <a:p>
            <a:pPr marL="171418" indent="-171418">
              <a:buClr>
                <a:schemeClr val="accent1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List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as many relevant channels as you can including website, email, apps,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media, digital media, print media, television and radio</a:t>
            </a:r>
          </a:p>
          <a:p>
            <a:pPr lvl="0"/>
            <a:endParaRPr lang="en-US" sz="1600" spc="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1200" b="1" spc="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BLOG</a:t>
            </a:r>
          </a:p>
          <a:p>
            <a:pPr marL="171418" indent="-171418">
              <a:buClr>
                <a:schemeClr val="accent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Include refresh frequency, topics, audience, etc. </a:t>
            </a:r>
          </a:p>
          <a:p>
            <a:endParaRPr lang="en-US" sz="1600" spc="200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b="1" spc="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APPS</a:t>
            </a:r>
            <a:endParaRPr lang="en-US" sz="1200" b="1" spc="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171418" indent="-171418">
              <a:buClr>
                <a:schemeClr val="accent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App offers access to account and community</a:t>
            </a:r>
          </a:p>
          <a:p>
            <a:endParaRPr lang="en-US" sz="1600" spc="2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1200" b="1" spc="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SOCIAL MEDIA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Channel: Likes, followers, posts, content themes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234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custom-logo_grey.gif"/>
          <p:cNvPicPr>
            <a:picLocks noChangeAspect="1"/>
          </p:cNvPicPr>
          <p:nvPr/>
        </p:nvPicPr>
        <p:blipFill>
          <a:blip r:embed="rId2" cstate="print">
            <a:alphaModFix amt="44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01" y="6312558"/>
            <a:ext cx="1652378" cy="305216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1090665" y="1711397"/>
            <a:ext cx="4695870" cy="1292651"/>
            <a:chOff x="1090665" y="1711397"/>
            <a:chExt cx="4695870" cy="1292651"/>
          </a:xfrm>
        </p:grpSpPr>
        <p:pic>
          <p:nvPicPr>
            <p:cNvPr id="13" name="Picture 12" descr="unnam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665" y="1760459"/>
              <a:ext cx="798285" cy="79807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028650" y="1711397"/>
              <a:ext cx="3757885" cy="1292651"/>
            </a:xfrm>
            <a:prstGeom prst="rect">
              <a:avLst/>
            </a:prstGeom>
            <a:noFill/>
          </p:spPr>
          <p:txBody>
            <a:bodyPr wrap="square" lIns="91428" tIns="45715" rIns="91428" bIns="45715" rtlCol="0">
              <a:spAutoFit/>
            </a:bodyPr>
            <a:lstStyle/>
            <a:p>
              <a:r>
                <a:rPr lang="en-US" sz="1600" i="1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Link to official </a:t>
              </a:r>
              <a:r>
                <a:rPr lang="en-US" sz="1600" i="1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page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LIKES:</a:t>
              </a:r>
            </a:p>
            <a:p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  <a:endParaRPr lang="en-US" sz="14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endParaRPr lang="en-US" sz="12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FREQUENCY OF POSTS: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  <a:endParaRPr lang="en-US" sz="1200" b="1" spc="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63904" y="352939"/>
            <a:ext cx="7476796" cy="112094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spc="3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SOCIAL MEDIA ANALYSIS: </a:t>
            </a:r>
            <a:r>
              <a:rPr lang="en-US" sz="3200" spc="300" dirty="0">
                <a:solidFill>
                  <a:schemeClr val="bg2"/>
                </a:solidFill>
                <a:latin typeface="Aspira"/>
                <a:cs typeface="Aspira"/>
              </a:rPr>
              <a:t/>
            </a:r>
            <a:br>
              <a:rPr lang="en-US" sz="3200" spc="300" dirty="0">
                <a:solidFill>
                  <a:schemeClr val="bg2"/>
                </a:solidFill>
                <a:latin typeface="Aspira"/>
                <a:cs typeface="Aspira"/>
              </a:rPr>
            </a:br>
            <a:r>
              <a:rPr lang="en-US" sz="3000" b="1" dirty="0" smtClean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COMPETITOR NAME</a:t>
            </a:r>
            <a:endParaRPr lang="en-US" sz="3000" b="1" dirty="0">
              <a:solidFill>
                <a:schemeClr val="accent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594034" y="1711397"/>
            <a:ext cx="4632371" cy="1846649"/>
            <a:chOff x="6594034" y="1711397"/>
            <a:chExt cx="4632371" cy="1846649"/>
          </a:xfrm>
        </p:grpSpPr>
        <p:pic>
          <p:nvPicPr>
            <p:cNvPr id="16" name="Picture 15" descr="unname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4034" y="1760459"/>
              <a:ext cx="748892" cy="74869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468520" y="1711397"/>
              <a:ext cx="3757885" cy="1846649"/>
            </a:xfrm>
            <a:prstGeom prst="rect">
              <a:avLst/>
            </a:prstGeom>
            <a:noFill/>
          </p:spPr>
          <p:txBody>
            <a:bodyPr wrap="square" lIns="91428" tIns="45715" rIns="91428" bIns="45715" rtlCol="0">
              <a:spAutoFit/>
            </a:bodyPr>
            <a:lstStyle/>
            <a:p>
              <a:r>
                <a:rPr lang="en-US" sz="1600" i="1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Link to official </a:t>
              </a:r>
              <a:r>
                <a:rPr lang="en-US" sz="1600" i="1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page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FOLLOWERS:</a:t>
              </a:r>
            </a:p>
            <a:p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  <a:endParaRPr lang="en-US" sz="14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endParaRPr lang="en-US" sz="12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FREQUENCY OF POSTS: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</a:p>
            <a:p>
              <a:endParaRPr lang="en-US" sz="1200" b="1" spc="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TYPES OF PHOTOS SHARED:</a:t>
              </a:r>
              <a:endParaRPr lang="en-US" sz="1200" b="1" spc="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Lorem ipsum</a:t>
              </a:r>
              <a:endParaRPr lang="en-US" sz="1200" b="1" spc="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555934" y="4324277"/>
            <a:ext cx="4670470" cy="1304914"/>
            <a:chOff x="6555934" y="4324277"/>
            <a:chExt cx="4670470" cy="1304914"/>
          </a:xfrm>
        </p:grpSpPr>
        <p:pic>
          <p:nvPicPr>
            <p:cNvPr id="12" name="Picture 11" descr="unnamed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5934" y="4324277"/>
              <a:ext cx="798285" cy="798079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7468519" y="4336540"/>
              <a:ext cx="3757885" cy="1292651"/>
            </a:xfrm>
            <a:prstGeom prst="rect">
              <a:avLst/>
            </a:prstGeom>
            <a:noFill/>
          </p:spPr>
          <p:txBody>
            <a:bodyPr wrap="square" lIns="91428" tIns="45715" rIns="91428" bIns="45715" rtlCol="0">
              <a:spAutoFit/>
            </a:bodyPr>
            <a:lstStyle/>
            <a:p>
              <a:r>
                <a:rPr lang="en-US" sz="1600" i="1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Link to official </a:t>
              </a:r>
              <a:r>
                <a:rPr lang="en-US" sz="1600" i="1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page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SUBSCRIBERS:</a:t>
              </a:r>
            </a:p>
            <a:p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  <a:endParaRPr lang="en-US" sz="14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endParaRPr lang="en-US" sz="12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FREQUENCY OF VIDEOS: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  <a:endParaRPr lang="en-US" sz="1200" b="1" spc="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091026" y="4324277"/>
            <a:ext cx="4695509" cy="1304914"/>
            <a:chOff x="1091026" y="4324277"/>
            <a:chExt cx="4695509" cy="1304914"/>
          </a:xfrm>
        </p:grpSpPr>
        <p:pic>
          <p:nvPicPr>
            <p:cNvPr id="7" name="Picture 6" descr="unnamed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1026" y="4324277"/>
              <a:ext cx="798285" cy="798079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2028650" y="4336540"/>
              <a:ext cx="3757885" cy="1292651"/>
            </a:xfrm>
            <a:prstGeom prst="rect">
              <a:avLst/>
            </a:prstGeom>
            <a:noFill/>
          </p:spPr>
          <p:txBody>
            <a:bodyPr wrap="square" lIns="91428" tIns="45715" rIns="91428" bIns="45715" rtlCol="0">
              <a:spAutoFit/>
            </a:bodyPr>
            <a:lstStyle/>
            <a:p>
              <a:r>
                <a:rPr lang="en-US" sz="1600" i="1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Link to official </a:t>
              </a:r>
              <a:r>
                <a:rPr lang="en-US" sz="1600" i="1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page</a:t>
              </a: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FOLLOWERS:</a:t>
              </a:r>
            </a:p>
            <a:p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  <a:endParaRPr lang="en-US" sz="14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endParaRPr lang="en-US" sz="1200" b="1" spc="1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  <a:p>
              <a:r>
                <a:rPr lang="en-US" sz="1200" b="1" spc="1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FREQUENCY OF POSTS &amp; RETWEETS: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###</a:t>
              </a:r>
              <a:endParaRPr lang="en-US" sz="1200" b="1" spc="1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671513" y="3987770"/>
            <a:ext cx="10465991" cy="0"/>
          </a:xfrm>
          <a:prstGeom prst="line">
            <a:avLst/>
          </a:prstGeom>
          <a:ln w="3175">
            <a:solidFill>
              <a:schemeClr val="bg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092825" y="1511301"/>
            <a:ext cx="1" cy="4890365"/>
          </a:xfrm>
          <a:prstGeom prst="line">
            <a:avLst/>
          </a:prstGeom>
          <a:ln w="3175">
            <a:solidFill>
              <a:schemeClr val="bg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712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custom-logo_grey.gif"/>
          <p:cNvPicPr>
            <a:picLocks noChangeAspect="1"/>
          </p:cNvPicPr>
          <p:nvPr/>
        </p:nvPicPr>
        <p:blipFill>
          <a:blip r:embed="rId3" cstate="print">
            <a:alphaModFix amt="44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01" y="6312558"/>
            <a:ext cx="1652378" cy="305216"/>
          </a:xfrm>
          <a:prstGeom prst="rect">
            <a:avLst/>
          </a:prstGeom>
        </p:spPr>
      </p:pic>
      <p:graphicFrame>
        <p:nvGraphicFramePr>
          <p:cNvPr id="1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836557"/>
              </p:ext>
            </p:extLst>
          </p:nvPr>
        </p:nvGraphicFramePr>
        <p:xfrm>
          <a:off x="165101" y="915056"/>
          <a:ext cx="11934824" cy="571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060728" y="1574800"/>
            <a:ext cx="4124324" cy="1323429"/>
          </a:xfrm>
          <a:prstGeom prst="rect">
            <a:avLst/>
          </a:prstGeom>
          <a:solidFill>
            <a:srgbClr val="49A9A4"/>
          </a:solidFill>
        </p:spPr>
        <p:txBody>
          <a:bodyPr wrap="square" lIns="91428" tIns="45715" rIns="91428" bIns="45715" rtlCol="0">
            <a:spAutoFit/>
          </a:bodyPr>
          <a:lstStyle/>
          <a:p>
            <a:r>
              <a:rPr lang="en-US" sz="1200" b="1" spc="25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YOUR BRAND</a:t>
            </a:r>
            <a:r>
              <a:rPr lang="en-US" sz="1600" b="1" spc="25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r>
              <a:rPr lang="en-US" sz="1200" b="1" spc="25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FACEBOOK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200,000</a:t>
            </a:r>
          </a:p>
          <a:p>
            <a:r>
              <a:rPr lang="en-US" sz="1200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TWITTER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20,000</a:t>
            </a:r>
          </a:p>
          <a:p>
            <a:r>
              <a:rPr lang="en-US" sz="1200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INSTAGRAM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40,000</a:t>
            </a:r>
          </a:p>
          <a:p>
            <a:r>
              <a:rPr lang="en-US" sz="1200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YOUTUBE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550,00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63904" y="352939"/>
            <a:ext cx="7476796" cy="112094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spc="3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COMPETITIVE COMPARISON: </a:t>
            </a:r>
            <a:r>
              <a:rPr lang="en-US" sz="3200" spc="300" dirty="0">
                <a:solidFill>
                  <a:schemeClr val="bg2"/>
                </a:solidFill>
                <a:latin typeface="Aspira"/>
                <a:cs typeface="Aspira"/>
              </a:rPr>
              <a:t/>
            </a:r>
            <a:br>
              <a:rPr lang="en-US" sz="3200" spc="300" dirty="0">
                <a:solidFill>
                  <a:schemeClr val="bg2"/>
                </a:solidFill>
                <a:latin typeface="Aspira"/>
                <a:cs typeface="Aspira"/>
              </a:rPr>
            </a:br>
            <a:r>
              <a:rPr lang="en-US" sz="3000" b="1" dirty="0" smtClean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SOCIAL MEDIA ANALYSIS</a:t>
            </a:r>
            <a:endParaRPr lang="en-US" sz="3000" b="1" dirty="0">
              <a:solidFill>
                <a:schemeClr val="accent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849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714705" y="207963"/>
            <a:ext cx="7585588" cy="112094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lvl1pPr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E32726"/>
                </a:solidFill>
                <a:latin typeface="Aspira Medium"/>
                <a:ea typeface="ＭＳ Ｐゴシック" charset="0"/>
                <a:cs typeface="ＭＳ Ｐゴシック" charset="0"/>
              </a:defRPr>
            </a:lvl1pPr>
            <a:lvl2pPr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2pPr>
            <a:lvl3pPr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3pPr>
            <a:lvl4pPr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4pPr>
            <a:lvl5pPr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5pPr>
            <a:lvl6pPr marL="609585"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6pPr>
            <a:lvl7pPr marL="1219170"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7pPr>
            <a:lvl8pPr marL="1828754"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8pPr>
            <a:lvl9pPr marL="2438339" algn="l" defTabSz="609585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rgbClr val="C31420"/>
                </a:solidFill>
                <a:latin typeface="Aspira Medium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MESSAGING </a:t>
            </a:r>
            <a:r>
              <a:rPr lang="en-US" sz="3000" b="1" dirty="0"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STRATEGY</a:t>
            </a:r>
          </a:p>
        </p:txBody>
      </p:sp>
      <p:pic>
        <p:nvPicPr>
          <p:cNvPr id="8" name="Picture 7" descr="dcustom-logo_grey.gif"/>
          <p:cNvPicPr>
            <a:picLocks noChangeAspect="1"/>
          </p:cNvPicPr>
          <p:nvPr/>
        </p:nvPicPr>
        <p:blipFill>
          <a:blip r:embed="rId2" cstate="print">
            <a:alphaModFix amt="44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702" y="6313309"/>
            <a:ext cx="1652377" cy="30529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326"/>
              </p:ext>
            </p:extLst>
          </p:nvPr>
        </p:nvGraphicFramePr>
        <p:xfrm>
          <a:off x="714704" y="1481249"/>
          <a:ext cx="10435896" cy="30230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5074"/>
                <a:gridCol w="2136822"/>
                <a:gridCol w="2138954"/>
                <a:gridCol w="2232523"/>
                <a:gridCol w="2232523"/>
              </a:tblGrid>
              <a:tr h="360699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endParaRPr lang="en-US" sz="24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1" i="0" spc="100" dirty="0" smtClean="0">
                          <a:latin typeface="Arial Black" charset="0"/>
                          <a:ea typeface="Arial Black" charset="0"/>
                          <a:cs typeface="Arial Black" charset="0"/>
                        </a:rPr>
                        <a:t>COMPETITOR</a:t>
                      </a:r>
                      <a:r>
                        <a:rPr lang="en-US" sz="1200" b="1" i="0" spc="100" baseline="0" dirty="0" smtClean="0">
                          <a:latin typeface="Arial Black" charset="0"/>
                          <a:ea typeface="Arial Black" charset="0"/>
                          <a:cs typeface="Arial Black" charset="0"/>
                        </a:rPr>
                        <a:t> 1</a:t>
                      </a:r>
                      <a:endParaRPr lang="en-US" sz="1200" b="1" i="0" spc="10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1" i="0" spc="100" dirty="0" smtClean="0">
                          <a:latin typeface="Arial Black" charset="0"/>
                          <a:ea typeface="Arial Black" charset="0"/>
                          <a:cs typeface="Arial Black" charset="0"/>
                        </a:rPr>
                        <a:t>COMPETITOR 2</a:t>
                      </a:r>
                      <a:endParaRPr lang="en-US" sz="1200" b="1" i="0" spc="10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1" i="0" spc="100" dirty="0" smtClean="0">
                          <a:latin typeface="Arial Black" charset="0"/>
                          <a:ea typeface="Arial Black" charset="0"/>
                          <a:cs typeface="Arial Black" charset="0"/>
                        </a:rPr>
                        <a:t>COMPETITOR 3</a:t>
                      </a:r>
                      <a:endParaRPr lang="en-US" sz="1200" b="1" i="0" spc="10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200" b="1" i="0" spc="100" dirty="0" smtClean="0">
                          <a:latin typeface="Arial Black" charset="0"/>
                          <a:ea typeface="Arial Black" charset="0"/>
                          <a:cs typeface="Arial Black" charset="0"/>
                        </a:rPr>
                        <a:t>YOUR COMPANY</a:t>
                      </a:r>
                      <a:endParaRPr lang="en-US" sz="1200" b="1" i="0" spc="10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</a:tr>
              <a:tr h="830151">
                <a:tc>
                  <a:txBody>
                    <a:bodyPr/>
                    <a:lstStyle/>
                    <a:p>
                      <a:pPr marL="0" indent="0" algn="r">
                        <a:buFont typeface="Arial"/>
                        <a:buNone/>
                      </a:pPr>
                      <a:r>
                        <a:rPr lang="en-US" sz="1200" b="1" i="0" spc="100" dirty="0" smtClean="0">
                          <a:solidFill>
                            <a:schemeClr val="bg1"/>
                          </a:solidFill>
                          <a:latin typeface="Arial Black" charset="0"/>
                          <a:ea typeface="Arial Black" charset="0"/>
                          <a:cs typeface="Arial Black" charset="0"/>
                        </a:rPr>
                        <a:t>TARGET</a:t>
                      </a:r>
                      <a:r>
                        <a:rPr lang="en-US" sz="1200" b="1" i="0" spc="100" baseline="0" dirty="0" smtClean="0">
                          <a:solidFill>
                            <a:schemeClr val="bg1"/>
                          </a:solidFill>
                          <a:latin typeface="Arial Black" charset="0"/>
                          <a:ea typeface="Arial Black" charset="0"/>
                          <a:cs typeface="Arial Black" charset="0"/>
                        </a:rPr>
                        <a:t> AUDIENCE</a:t>
                      </a:r>
                      <a:endParaRPr lang="en-US" sz="1200" b="1" i="0" spc="100" dirty="0">
                        <a:solidFill>
                          <a:schemeClr val="bg1"/>
                        </a:solidFill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95906">
                <a:tc>
                  <a:txBody>
                    <a:bodyPr/>
                    <a:lstStyle/>
                    <a:p>
                      <a:pPr marL="0" marR="0" indent="0" algn="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i="0" spc="100" dirty="0" smtClean="0">
                          <a:solidFill>
                            <a:schemeClr val="bg1"/>
                          </a:solidFill>
                          <a:latin typeface="Arial Black" charset="0"/>
                          <a:ea typeface="Arial Black" charset="0"/>
                          <a:cs typeface="Arial Black" charset="0"/>
                        </a:rPr>
                        <a:t>MESSAGING</a:t>
                      </a:r>
                      <a:r>
                        <a:rPr lang="en-US" sz="1200" b="1" i="0" spc="100" baseline="0" dirty="0" smtClean="0">
                          <a:solidFill>
                            <a:schemeClr val="bg1"/>
                          </a:solidFill>
                          <a:latin typeface="Arial Black" charset="0"/>
                          <a:ea typeface="Arial Black" charset="0"/>
                          <a:cs typeface="Arial Black" charset="0"/>
                        </a:rPr>
                        <a:t> STRATEGY</a:t>
                      </a:r>
                      <a:endParaRPr lang="en-US" sz="1200" b="1" i="0" spc="100" dirty="0" smtClean="0">
                        <a:solidFill>
                          <a:schemeClr val="bg1"/>
                        </a:solidFill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dirty="0" smtClean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b="1" i="0" baseline="0" dirty="0" smtClean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indent="0" algn="r">
                        <a:buFont typeface="Arial"/>
                        <a:buNone/>
                      </a:pPr>
                      <a:r>
                        <a:rPr lang="en-US" sz="1200" b="1" i="0" spc="100" dirty="0" smtClean="0">
                          <a:solidFill>
                            <a:schemeClr val="bg1"/>
                          </a:solidFill>
                          <a:latin typeface="Arial Black" charset="0"/>
                          <a:ea typeface="Arial Black" charset="0"/>
                          <a:cs typeface="Arial Black" charset="0"/>
                        </a:rPr>
                        <a:t>SOCIAL</a:t>
                      </a:r>
                      <a:r>
                        <a:rPr lang="en-US" sz="1200" b="1" i="0" spc="100" baseline="0" dirty="0" smtClean="0">
                          <a:solidFill>
                            <a:schemeClr val="bg1"/>
                          </a:solidFill>
                          <a:latin typeface="Arial Black" charset="0"/>
                          <a:ea typeface="Arial Black" charset="0"/>
                          <a:cs typeface="Arial Black" charset="0"/>
                        </a:rPr>
                        <a:t> MEDIA FOLLOWING</a:t>
                      </a:r>
                      <a:endParaRPr lang="en-US" sz="1200" b="1" i="0" spc="100" dirty="0">
                        <a:solidFill>
                          <a:schemeClr val="bg1"/>
                        </a:solidFill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100" b="1" i="0" dirty="0">
                        <a:latin typeface="Arial Black" charset="0"/>
                        <a:ea typeface="Arial Black" charset="0"/>
                        <a:cs typeface="Arial Black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2110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 Custom 2015_v1">
  <a:themeElements>
    <a:clrScheme name="Custom 3">
      <a:dk1>
        <a:srgbClr val="404040"/>
      </a:dk1>
      <a:lt1>
        <a:sysClr val="window" lastClr="FFFFFF"/>
      </a:lt1>
      <a:dk2>
        <a:srgbClr val="1C3A47"/>
      </a:dk2>
      <a:lt2>
        <a:srgbClr val="AFACAC"/>
      </a:lt2>
      <a:accent1>
        <a:srgbClr val="E32726"/>
      </a:accent1>
      <a:accent2>
        <a:srgbClr val="49A9A4"/>
      </a:accent2>
      <a:accent3>
        <a:srgbClr val="17333B"/>
      </a:accent3>
      <a:accent4>
        <a:srgbClr val="F3A527"/>
      </a:accent4>
      <a:accent5>
        <a:srgbClr val="FCEFD5"/>
      </a:accent5>
      <a:accent6>
        <a:srgbClr val="000000"/>
      </a:accent6>
      <a:hlink>
        <a:srgbClr val="D80E1D"/>
      </a:hlink>
      <a:folHlink>
        <a:srgbClr val="1C33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20000"/>
            <a:lumOff val="80000"/>
          </a:schemeClr>
        </a:solidFill>
        <a:ln>
          <a:gradFill flip="none" rotWithShape="1">
            <a:gsLst>
              <a:gs pos="15000">
                <a:schemeClr val="tx2"/>
              </a:gs>
              <a:gs pos="100000">
                <a:prstClr val="white"/>
              </a:gs>
              <a:gs pos="47000">
                <a:srgbClr val="344852"/>
              </a:gs>
            </a:gsLst>
            <a:lin ang="10800000" scaled="0"/>
            <a:tileRect/>
          </a:gra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lt1"/>
            </a:solidFill>
          </a:defRPr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3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Example.pptx</Template>
  <TotalTime>35547</TotalTime>
  <Words>174</Words>
  <Application>Microsoft Macintosh PowerPoint</Application>
  <PresentationFormat>Custom</PresentationFormat>
  <Paragraphs>77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 Black</vt:lpstr>
      <vt:lpstr>Aspira</vt:lpstr>
      <vt:lpstr>Aspira Demi</vt:lpstr>
      <vt:lpstr>Aspira Light</vt:lpstr>
      <vt:lpstr>Aspira Medium</vt:lpstr>
      <vt:lpstr>Calibri</vt:lpstr>
      <vt:lpstr>HP Simplified</vt:lpstr>
      <vt:lpstr>ＭＳ Ｐゴシック</vt:lpstr>
      <vt:lpstr>Arial</vt:lpstr>
      <vt:lpstr>D Custom 2015_v1</vt:lpstr>
      <vt:lpstr>PowerPoint Presentation</vt:lpstr>
      <vt:lpstr>OUTLINE</vt:lpstr>
      <vt:lpstr>COMPETITOR ADVANTAGES</vt:lpstr>
      <vt:lpstr>COMPETITOR NAME</vt:lpstr>
      <vt:lpstr>SOCIAL MEDIA ANALYSIS:  COMPETITOR NAME</vt:lpstr>
      <vt:lpstr>COMPETITIVE COMPARISON:  SOCIAL MEDIA ANALYSIS</vt:lpstr>
      <vt:lpstr>PowerPoint Presentation</vt:lpstr>
    </vt:vector>
  </TitlesOfParts>
  <Company>Hewlett Packard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Cappelossa, Cassio L (Global Brand Manager)</dc:creator>
  <cp:lastModifiedBy>dcustom2</cp:lastModifiedBy>
  <cp:revision>1470</cp:revision>
  <cp:lastPrinted>2016-03-23T22:14:05Z</cp:lastPrinted>
  <dcterms:created xsi:type="dcterms:W3CDTF">2014-07-23T16:46:40Z</dcterms:created>
  <dcterms:modified xsi:type="dcterms:W3CDTF">2016-12-05T22:32:14Z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2839718</vt:lpwstr>
  </property>
  <property fmtid="{D5CDD505-2E9C-101B-9397-08002B2CF9AE}" pid="3" name="NXPowerLiteSettings">
    <vt:lpwstr>F900050004A000</vt:lpwstr>
  </property>
  <property fmtid="{D5CDD505-2E9C-101B-9397-08002B2CF9AE}" pid="4" name="NXPowerLiteVersion">
    <vt:lpwstr>D6.0.7</vt:lpwstr>
  </property>
</Properties>
</file>